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4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tags/tag34.xml" ContentType="application/vnd.openxmlformats-officedocument.presentationml.tags+xml"/>
  <Override PartName="/ppt/notesSlides/notesSlide38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340" r:id="rId2"/>
    <p:sldId id="259" r:id="rId3"/>
    <p:sldId id="317" r:id="rId4"/>
    <p:sldId id="314" r:id="rId5"/>
    <p:sldId id="306" r:id="rId6"/>
    <p:sldId id="310" r:id="rId7"/>
    <p:sldId id="277" r:id="rId8"/>
    <p:sldId id="300" r:id="rId9"/>
    <p:sldId id="304" r:id="rId10"/>
    <p:sldId id="278" r:id="rId11"/>
    <p:sldId id="311" r:id="rId12"/>
    <p:sldId id="280" r:id="rId13"/>
    <p:sldId id="305" r:id="rId14"/>
    <p:sldId id="301" r:id="rId15"/>
    <p:sldId id="282" r:id="rId16"/>
    <p:sldId id="281" r:id="rId17"/>
    <p:sldId id="318" r:id="rId18"/>
    <p:sldId id="290" r:id="rId19"/>
    <p:sldId id="307" r:id="rId20"/>
    <p:sldId id="287" r:id="rId21"/>
    <p:sldId id="286" r:id="rId22"/>
    <p:sldId id="319" r:id="rId23"/>
    <p:sldId id="320" r:id="rId24"/>
    <p:sldId id="321" r:id="rId25"/>
    <p:sldId id="289" r:id="rId26"/>
    <p:sldId id="285" r:id="rId27"/>
    <p:sldId id="279" r:id="rId28"/>
    <p:sldId id="322" r:id="rId29"/>
    <p:sldId id="323" r:id="rId30"/>
    <p:sldId id="324" r:id="rId31"/>
    <p:sldId id="326" r:id="rId32"/>
    <p:sldId id="339" r:id="rId33"/>
    <p:sldId id="328" r:id="rId34"/>
    <p:sldId id="329" r:id="rId35"/>
    <p:sldId id="330" r:id="rId36"/>
    <p:sldId id="331" r:id="rId37"/>
    <p:sldId id="332" r:id="rId38"/>
    <p:sldId id="333" r:id="rId39"/>
    <p:sldId id="334" r:id="rId40"/>
    <p:sldId id="335" r:id="rId41"/>
    <p:sldId id="336" r:id="rId42"/>
    <p:sldId id="337" r:id="rId43"/>
    <p:sldId id="338" r:id="rId44"/>
    <p:sldId id="341" r:id="rId45"/>
    <p:sldId id="309" r:id="rId46"/>
  </p:sldIdLst>
  <p:sldSz cx="12192000" cy="6858000"/>
  <p:notesSz cx="6858000" cy="9144000"/>
  <p:custDataLst>
    <p:tags r:id="rId4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>
          <p15:clr>
            <a:srgbClr val="A4A3A4"/>
          </p15:clr>
        </p15:guide>
        <p15:guide id="2" pos="1028">
          <p15:clr>
            <a:srgbClr val="A4A3A4"/>
          </p15:clr>
        </p15:guide>
        <p15:guide id="3" pos="5768">
          <p15:clr>
            <a:srgbClr val="A4A3A4"/>
          </p15:clr>
        </p15:guide>
        <p15:guide id="4" orient="horz" pos="138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E5E5E5"/>
    <a:srgbClr val="539CC9"/>
    <a:srgbClr val="2E6C93"/>
    <a:srgbClr val="9FBCCD"/>
    <a:srgbClr val="CDD1D5"/>
    <a:srgbClr val="F2F2F2"/>
    <a:srgbClr val="F9F9F9"/>
    <a:srgbClr val="F5B6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4270" autoAdjust="0"/>
  </p:normalViewPr>
  <p:slideViewPr>
    <p:cSldViewPr snapToGrid="0">
      <p:cViewPr varScale="1">
        <p:scale>
          <a:sx n="72" d="100"/>
          <a:sy n="72" d="100"/>
        </p:scale>
        <p:origin x="282" y="60"/>
      </p:cViewPr>
      <p:guideLst>
        <p:guide orient="horz" pos="2115"/>
        <p:guide pos="1028"/>
        <p:guide pos="5768"/>
        <p:guide orient="horz" pos="138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8112"/>
    </p:cViewPr>
  </p:sorterViewPr>
  <p:notesViewPr>
    <p:cSldViewPr snapToGrid="0">
      <p:cViewPr varScale="1">
        <p:scale>
          <a:sx n="85" d="100"/>
          <a:sy n="85" d="100"/>
        </p:scale>
        <p:origin x="303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E8E965-9276-4C03-A069-FC0922B53947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2393EC-4093-41A0-84F0-813C1BB9BC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C11328-E932-4978-B593-20E892005615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E81C92-FB04-4531-AA7B-867E9634CAD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125A3-77AE-496B-B04C-07CB24D2E360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052763" y="887413"/>
            <a:ext cx="4129087" cy="23955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023938" y="3416300"/>
            <a:ext cx="8186737" cy="279558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0857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43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052763" y="887413"/>
            <a:ext cx="4129087" cy="23955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1023938" y="3416300"/>
            <a:ext cx="8186737" cy="2795588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08575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4125A3-77AE-496B-B04C-07CB24D2E360}" type="slidenum">
              <a:rPr lang="zh-CN" altLang="en-US" smtClean="0"/>
              <a:t>45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E81C92-FB04-4531-AA7B-867E9634CAD9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任意多边形: 形状 9"/>
          <p:cNvSpPr/>
          <p:nvPr userDrawn="1"/>
        </p:nvSpPr>
        <p:spPr>
          <a:xfrm>
            <a:off x="254140" y="299474"/>
            <a:ext cx="11683720" cy="6259052"/>
          </a:xfrm>
          <a:custGeom>
            <a:avLst/>
            <a:gdLst>
              <a:gd name="connsiteX0" fmla="*/ 97464 w 11190515"/>
              <a:gd name="connsiteY0" fmla="*/ 0 h 5582843"/>
              <a:gd name="connsiteX1" fmla="*/ 11093051 w 11190515"/>
              <a:gd name="connsiteY1" fmla="*/ 0 h 5582843"/>
              <a:gd name="connsiteX2" fmla="*/ 11190515 w 11190515"/>
              <a:gd name="connsiteY2" fmla="*/ 97464 h 5582843"/>
              <a:gd name="connsiteX3" fmla="*/ 11190515 w 11190515"/>
              <a:gd name="connsiteY3" fmla="*/ 152400 h 5582843"/>
              <a:gd name="connsiteX4" fmla="*/ 11190515 w 11190515"/>
              <a:gd name="connsiteY4" fmla="*/ 487311 h 5582843"/>
              <a:gd name="connsiteX5" fmla="*/ 11190515 w 11190515"/>
              <a:gd name="connsiteY5" fmla="*/ 5095532 h 5582843"/>
              <a:gd name="connsiteX6" fmla="*/ 11190515 w 11190515"/>
              <a:gd name="connsiteY6" fmla="*/ 5167085 h 5582843"/>
              <a:gd name="connsiteX7" fmla="*/ 11190515 w 11190515"/>
              <a:gd name="connsiteY7" fmla="*/ 5485379 h 5582843"/>
              <a:gd name="connsiteX8" fmla="*/ 11093051 w 11190515"/>
              <a:gd name="connsiteY8" fmla="*/ 5582843 h 5582843"/>
              <a:gd name="connsiteX9" fmla="*/ 97464 w 11190515"/>
              <a:gd name="connsiteY9" fmla="*/ 5582843 h 5582843"/>
              <a:gd name="connsiteX10" fmla="*/ 0 w 11190515"/>
              <a:gd name="connsiteY10" fmla="*/ 5485379 h 5582843"/>
              <a:gd name="connsiteX11" fmla="*/ 0 w 11190515"/>
              <a:gd name="connsiteY11" fmla="*/ 5167085 h 5582843"/>
              <a:gd name="connsiteX12" fmla="*/ 0 w 11190515"/>
              <a:gd name="connsiteY12" fmla="*/ 5095532 h 5582843"/>
              <a:gd name="connsiteX13" fmla="*/ 0 w 11190515"/>
              <a:gd name="connsiteY13" fmla="*/ 487312 h 5582843"/>
              <a:gd name="connsiteX14" fmla="*/ 0 w 11190515"/>
              <a:gd name="connsiteY14" fmla="*/ 487311 h 5582843"/>
              <a:gd name="connsiteX15" fmla="*/ 0 w 11190515"/>
              <a:gd name="connsiteY15" fmla="*/ 97464 h 5582843"/>
              <a:gd name="connsiteX16" fmla="*/ 97464 w 11190515"/>
              <a:gd name="connsiteY16" fmla="*/ 0 h 5582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190515" h="5582843">
                <a:moveTo>
                  <a:pt x="97464" y="0"/>
                </a:moveTo>
                <a:lnTo>
                  <a:pt x="11093051" y="0"/>
                </a:lnTo>
                <a:cubicBezTo>
                  <a:pt x="11146879" y="0"/>
                  <a:pt x="11190515" y="43636"/>
                  <a:pt x="11190515" y="97464"/>
                </a:cubicBezTo>
                <a:lnTo>
                  <a:pt x="11190515" y="152400"/>
                </a:lnTo>
                <a:lnTo>
                  <a:pt x="11190515" y="487311"/>
                </a:lnTo>
                <a:lnTo>
                  <a:pt x="11190515" y="5095532"/>
                </a:lnTo>
                <a:lnTo>
                  <a:pt x="11190515" y="5167085"/>
                </a:lnTo>
                <a:lnTo>
                  <a:pt x="11190515" y="5485379"/>
                </a:lnTo>
                <a:cubicBezTo>
                  <a:pt x="11190515" y="5539207"/>
                  <a:pt x="11146879" y="5582843"/>
                  <a:pt x="11093051" y="5582843"/>
                </a:cubicBezTo>
                <a:lnTo>
                  <a:pt x="97464" y="5582843"/>
                </a:lnTo>
                <a:cubicBezTo>
                  <a:pt x="43636" y="5582843"/>
                  <a:pt x="0" y="5539207"/>
                  <a:pt x="0" y="5485379"/>
                </a:cubicBezTo>
                <a:lnTo>
                  <a:pt x="0" y="5167085"/>
                </a:lnTo>
                <a:lnTo>
                  <a:pt x="0" y="5095532"/>
                </a:lnTo>
                <a:lnTo>
                  <a:pt x="0" y="487312"/>
                </a:lnTo>
                <a:lnTo>
                  <a:pt x="0" y="487311"/>
                </a:lnTo>
                <a:lnTo>
                  <a:pt x="0" y="97464"/>
                </a:lnTo>
                <a:cubicBezTo>
                  <a:pt x="0" y="43636"/>
                  <a:pt x="43636" y="0"/>
                  <a:pt x="97464" y="0"/>
                </a:cubicBezTo>
                <a:close/>
              </a:path>
            </a:pathLst>
          </a:cu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14400"/>
            <a:endParaRPr lang="zh-CN" altLang="en-US"/>
          </a:p>
        </p:txBody>
      </p:sp>
      <p:sp>
        <p:nvSpPr>
          <p:cNvPr id="3" name="图形"/>
          <p:cNvSpPr/>
          <p:nvPr userDrawn="1"/>
        </p:nvSpPr>
        <p:spPr>
          <a:xfrm flipH="1">
            <a:off x="-484048" y="-438714"/>
            <a:ext cx="1476375" cy="1476375"/>
          </a:xfrm>
          <a:custGeom>
            <a:avLst/>
            <a:gdLst>
              <a:gd name="connsiteX0" fmla="*/ 1471366 w 2942730"/>
              <a:gd name="connsiteY0" fmla="*/ 511734 h 2942730"/>
              <a:gd name="connsiteX1" fmla="*/ 511734 w 2942730"/>
              <a:gd name="connsiteY1" fmla="*/ 1471366 h 2942730"/>
              <a:gd name="connsiteX2" fmla="*/ 1471366 w 2942730"/>
              <a:gd name="connsiteY2" fmla="*/ 2430998 h 2942730"/>
              <a:gd name="connsiteX3" fmla="*/ 2430998 w 2942730"/>
              <a:gd name="connsiteY3" fmla="*/ 1471366 h 2942730"/>
              <a:gd name="connsiteX4" fmla="*/ 1471366 w 2942730"/>
              <a:gd name="connsiteY4" fmla="*/ 511734 h 2942730"/>
              <a:gd name="connsiteX5" fmla="*/ 1471365 w 2942730"/>
              <a:gd name="connsiteY5" fmla="*/ 0 h 2942730"/>
              <a:gd name="connsiteX6" fmla="*/ 2942730 w 2942730"/>
              <a:gd name="connsiteY6" fmla="*/ 1471365 h 2942730"/>
              <a:gd name="connsiteX7" fmla="*/ 1471365 w 2942730"/>
              <a:gd name="connsiteY7" fmla="*/ 2942730 h 2942730"/>
              <a:gd name="connsiteX8" fmla="*/ 0 w 2942730"/>
              <a:gd name="connsiteY8" fmla="*/ 1471365 h 2942730"/>
              <a:gd name="connsiteX9" fmla="*/ 1471365 w 2942730"/>
              <a:gd name="connsiteY9" fmla="*/ 0 h 294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2730" h="2942730">
                <a:moveTo>
                  <a:pt x="1471366" y="511734"/>
                </a:moveTo>
                <a:cubicBezTo>
                  <a:pt x="941376" y="511734"/>
                  <a:pt x="511734" y="941376"/>
                  <a:pt x="511734" y="1471366"/>
                </a:cubicBezTo>
                <a:cubicBezTo>
                  <a:pt x="511734" y="2001356"/>
                  <a:pt x="941376" y="2430998"/>
                  <a:pt x="1471366" y="2430998"/>
                </a:cubicBezTo>
                <a:cubicBezTo>
                  <a:pt x="2001356" y="2430998"/>
                  <a:pt x="2430998" y="2001356"/>
                  <a:pt x="2430998" y="1471366"/>
                </a:cubicBezTo>
                <a:cubicBezTo>
                  <a:pt x="2430998" y="941376"/>
                  <a:pt x="2001356" y="511734"/>
                  <a:pt x="1471366" y="511734"/>
                </a:cubicBezTo>
                <a:close/>
                <a:moveTo>
                  <a:pt x="1471365" y="0"/>
                </a:moveTo>
                <a:cubicBezTo>
                  <a:pt x="2283977" y="0"/>
                  <a:pt x="2942730" y="658753"/>
                  <a:pt x="2942730" y="1471365"/>
                </a:cubicBezTo>
                <a:cubicBezTo>
                  <a:pt x="2942730" y="2283977"/>
                  <a:pt x="2283977" y="2942730"/>
                  <a:pt x="1471365" y="2942730"/>
                </a:cubicBezTo>
                <a:cubicBezTo>
                  <a:pt x="658753" y="2942730"/>
                  <a:pt x="0" y="2283977"/>
                  <a:pt x="0" y="1471365"/>
                </a:cubicBezTo>
                <a:cubicBezTo>
                  <a:pt x="0" y="658753"/>
                  <a:pt x="658753" y="0"/>
                  <a:pt x="1471365" y="0"/>
                </a:cubicBezTo>
                <a:close/>
              </a:path>
            </a:pathLst>
          </a:cu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en-US" sz="6000" dirty="0">
              <a:latin typeface="字魂58号-创中黑" panose="00000500000000000000" charset="-122"/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sp>
        <p:nvSpPr>
          <p:cNvPr id="9" name="图形"/>
          <p:cNvSpPr/>
          <p:nvPr userDrawn="1"/>
        </p:nvSpPr>
        <p:spPr>
          <a:xfrm>
            <a:off x="825322" y="870021"/>
            <a:ext cx="334010" cy="3352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ru-RU" sz="6000"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sp>
        <p:nvSpPr>
          <p:cNvPr id="12" name="任意多边形 15"/>
          <p:cNvSpPr/>
          <p:nvPr userDrawn="1"/>
        </p:nvSpPr>
        <p:spPr>
          <a:xfrm>
            <a:off x="9913806" y="5753100"/>
            <a:ext cx="2278194" cy="1104900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423" h="2146">
                <a:moveTo>
                  <a:pt x="0" y="2145"/>
                </a:moveTo>
                <a:cubicBezTo>
                  <a:pt x="-8" y="952"/>
                  <a:pt x="1118" y="-36"/>
                  <a:pt x="2211" y="0"/>
                </a:cubicBezTo>
                <a:cubicBezTo>
                  <a:pt x="3433" y="-44"/>
                  <a:pt x="4425" y="1079"/>
                  <a:pt x="4423" y="2145"/>
                </a:cubicBezTo>
                <a:lnTo>
                  <a:pt x="0" y="2145"/>
                </a:lnTo>
                <a:close/>
              </a:path>
            </a:pathLst>
          </a:custGeom>
          <a:gradFill>
            <a:gsLst>
              <a:gs pos="2000">
                <a:srgbClr val="B9000B">
                  <a:alpha val="54000"/>
                </a:srgbClr>
              </a:gs>
              <a:gs pos="100000">
                <a:srgbClr val="B9000B">
                  <a:alpha val="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3" name="任意多边形: 形状 12"/>
          <p:cNvSpPr/>
          <p:nvPr userDrawn="1"/>
        </p:nvSpPr>
        <p:spPr>
          <a:xfrm rot="10800000">
            <a:off x="11441474" y="693578"/>
            <a:ext cx="148601" cy="1104900"/>
          </a:xfrm>
          <a:custGeom>
            <a:avLst/>
            <a:gdLst>
              <a:gd name="connsiteX0" fmla="*/ 88392 w 176784"/>
              <a:gd name="connsiteY0" fmla="*/ 1162050 h 1314450"/>
              <a:gd name="connsiteX1" fmla="*/ 176784 w 176784"/>
              <a:gd name="connsiteY1" fmla="*/ 1314450 h 1314450"/>
              <a:gd name="connsiteX2" fmla="*/ 0 w 176784"/>
              <a:gd name="connsiteY2" fmla="*/ 1314450 h 1314450"/>
              <a:gd name="connsiteX3" fmla="*/ 88392 w 176784"/>
              <a:gd name="connsiteY3" fmla="*/ 968375 h 1314450"/>
              <a:gd name="connsiteX4" fmla="*/ 176784 w 176784"/>
              <a:gd name="connsiteY4" fmla="*/ 1120775 h 1314450"/>
              <a:gd name="connsiteX5" fmla="*/ 0 w 176784"/>
              <a:gd name="connsiteY5" fmla="*/ 1120775 h 1314450"/>
              <a:gd name="connsiteX6" fmla="*/ 88392 w 176784"/>
              <a:gd name="connsiteY6" fmla="*/ 774700 h 1314450"/>
              <a:gd name="connsiteX7" fmla="*/ 176784 w 176784"/>
              <a:gd name="connsiteY7" fmla="*/ 927100 h 1314450"/>
              <a:gd name="connsiteX8" fmla="*/ 0 w 176784"/>
              <a:gd name="connsiteY8" fmla="*/ 927100 h 1314450"/>
              <a:gd name="connsiteX9" fmla="*/ 88392 w 176784"/>
              <a:gd name="connsiteY9" fmla="*/ 581025 h 1314450"/>
              <a:gd name="connsiteX10" fmla="*/ 176784 w 176784"/>
              <a:gd name="connsiteY10" fmla="*/ 733425 h 1314450"/>
              <a:gd name="connsiteX11" fmla="*/ 0 w 176784"/>
              <a:gd name="connsiteY11" fmla="*/ 733425 h 1314450"/>
              <a:gd name="connsiteX12" fmla="*/ 88392 w 176784"/>
              <a:gd name="connsiteY12" fmla="*/ 387350 h 1314450"/>
              <a:gd name="connsiteX13" fmla="*/ 176784 w 176784"/>
              <a:gd name="connsiteY13" fmla="*/ 539750 h 1314450"/>
              <a:gd name="connsiteX14" fmla="*/ 0 w 176784"/>
              <a:gd name="connsiteY14" fmla="*/ 539750 h 1314450"/>
              <a:gd name="connsiteX15" fmla="*/ 88392 w 176784"/>
              <a:gd name="connsiteY15" fmla="*/ 193675 h 1314450"/>
              <a:gd name="connsiteX16" fmla="*/ 176784 w 176784"/>
              <a:gd name="connsiteY16" fmla="*/ 346075 h 1314450"/>
              <a:gd name="connsiteX17" fmla="*/ 0 w 176784"/>
              <a:gd name="connsiteY17" fmla="*/ 346075 h 1314450"/>
              <a:gd name="connsiteX18" fmla="*/ 88392 w 176784"/>
              <a:gd name="connsiteY18" fmla="*/ 0 h 1314450"/>
              <a:gd name="connsiteX19" fmla="*/ 176784 w 176784"/>
              <a:gd name="connsiteY19" fmla="*/ 152400 h 1314450"/>
              <a:gd name="connsiteX20" fmla="*/ 0 w 176784"/>
              <a:gd name="connsiteY20" fmla="*/ 15240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6784" h="1314450">
                <a:moveTo>
                  <a:pt x="88392" y="1162050"/>
                </a:moveTo>
                <a:lnTo>
                  <a:pt x="176784" y="1314450"/>
                </a:lnTo>
                <a:lnTo>
                  <a:pt x="0" y="1314450"/>
                </a:lnTo>
                <a:close/>
                <a:moveTo>
                  <a:pt x="88392" y="968375"/>
                </a:moveTo>
                <a:lnTo>
                  <a:pt x="176784" y="1120775"/>
                </a:lnTo>
                <a:lnTo>
                  <a:pt x="0" y="1120775"/>
                </a:lnTo>
                <a:close/>
                <a:moveTo>
                  <a:pt x="88392" y="774700"/>
                </a:moveTo>
                <a:lnTo>
                  <a:pt x="176784" y="927100"/>
                </a:lnTo>
                <a:lnTo>
                  <a:pt x="0" y="927100"/>
                </a:lnTo>
                <a:close/>
                <a:moveTo>
                  <a:pt x="88392" y="581025"/>
                </a:moveTo>
                <a:lnTo>
                  <a:pt x="176784" y="733425"/>
                </a:lnTo>
                <a:lnTo>
                  <a:pt x="0" y="733425"/>
                </a:lnTo>
                <a:close/>
                <a:moveTo>
                  <a:pt x="88392" y="387350"/>
                </a:moveTo>
                <a:lnTo>
                  <a:pt x="176784" y="539750"/>
                </a:lnTo>
                <a:lnTo>
                  <a:pt x="0" y="539750"/>
                </a:lnTo>
                <a:close/>
                <a:moveTo>
                  <a:pt x="88392" y="193675"/>
                </a:moveTo>
                <a:lnTo>
                  <a:pt x="176784" y="346075"/>
                </a:lnTo>
                <a:lnTo>
                  <a:pt x="0" y="346075"/>
                </a:lnTo>
                <a:close/>
                <a:moveTo>
                  <a:pt x="88392" y="0"/>
                </a:moveTo>
                <a:lnTo>
                  <a:pt x="176784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079" b="1" i="0">
                <a:solidFill>
                  <a:schemeClr val="tx1"/>
                </a:solidFill>
                <a:latin typeface="微软雅黑"/>
                <a:cs typeface="微软雅黑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8/19/2023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43580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4" Type="http://schemas.openxmlformats.org/officeDocument/2006/relationships/image" Target="../media/image6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tags" Target="../tags/tag22.xml"/><Relationship Id="rId3" Type="http://schemas.openxmlformats.org/officeDocument/2006/relationships/tags" Target="../tags/tag7.xml"/><Relationship Id="rId21" Type="http://schemas.openxmlformats.org/officeDocument/2006/relationships/tags" Target="../tags/tag25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tags" Target="../tags/tag21.xml"/><Relationship Id="rId25" Type="http://schemas.openxmlformats.org/officeDocument/2006/relationships/notesSlide" Target="../notesSlides/notesSlide26.xml"/><Relationship Id="rId2" Type="http://schemas.openxmlformats.org/officeDocument/2006/relationships/tags" Target="../tags/tag6.xml"/><Relationship Id="rId16" Type="http://schemas.openxmlformats.org/officeDocument/2006/relationships/tags" Target="../tags/tag20.xml"/><Relationship Id="rId20" Type="http://schemas.openxmlformats.org/officeDocument/2006/relationships/tags" Target="../tags/tag24.xml"/><Relationship Id="rId1" Type="http://schemas.openxmlformats.org/officeDocument/2006/relationships/tags" Target="../tags/tag5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24" Type="http://schemas.openxmlformats.org/officeDocument/2006/relationships/slideLayout" Target="../slideLayouts/slideLayout2.xml"/><Relationship Id="rId5" Type="http://schemas.openxmlformats.org/officeDocument/2006/relationships/tags" Target="../tags/tag9.xml"/><Relationship Id="rId15" Type="http://schemas.openxmlformats.org/officeDocument/2006/relationships/tags" Target="../tags/tag19.xml"/><Relationship Id="rId23" Type="http://schemas.openxmlformats.org/officeDocument/2006/relationships/tags" Target="../tags/tag27.xml"/><Relationship Id="rId10" Type="http://schemas.openxmlformats.org/officeDocument/2006/relationships/tags" Target="../tags/tag14.xml"/><Relationship Id="rId19" Type="http://schemas.openxmlformats.org/officeDocument/2006/relationships/tags" Target="../tags/tag23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Relationship Id="rId22" Type="http://schemas.openxmlformats.org/officeDocument/2006/relationships/tags" Target="../tags/tag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5.xml"/><Relationship Id="rId3" Type="http://schemas.openxmlformats.org/officeDocument/2006/relationships/tags" Target="../tags/tag30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image" Target="../media/image1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4.xml"/><Relationship Id="rId4" Type="http://schemas.openxmlformats.org/officeDocument/2006/relationships/image" Target="../media/image6.jpeg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9.xml"/><Relationship Id="rId3" Type="http://schemas.openxmlformats.org/officeDocument/2006/relationships/tags" Target="../tags/tag37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6.jpe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形"/>
          <p:cNvSpPr/>
          <p:nvPr/>
        </p:nvSpPr>
        <p:spPr>
          <a:xfrm>
            <a:off x="-577229" y="2602439"/>
            <a:ext cx="1377315" cy="1377315"/>
          </a:xfrm>
          <a:custGeom>
            <a:avLst/>
            <a:gdLst>
              <a:gd name="connsiteX0" fmla="*/ 1471366 w 2942730"/>
              <a:gd name="connsiteY0" fmla="*/ 511734 h 2942730"/>
              <a:gd name="connsiteX1" fmla="*/ 511734 w 2942730"/>
              <a:gd name="connsiteY1" fmla="*/ 1471366 h 2942730"/>
              <a:gd name="connsiteX2" fmla="*/ 1471366 w 2942730"/>
              <a:gd name="connsiteY2" fmla="*/ 2430998 h 2942730"/>
              <a:gd name="connsiteX3" fmla="*/ 2430998 w 2942730"/>
              <a:gd name="connsiteY3" fmla="*/ 1471366 h 2942730"/>
              <a:gd name="connsiteX4" fmla="*/ 1471366 w 2942730"/>
              <a:gd name="connsiteY4" fmla="*/ 511734 h 2942730"/>
              <a:gd name="connsiteX5" fmla="*/ 1471365 w 2942730"/>
              <a:gd name="connsiteY5" fmla="*/ 0 h 2942730"/>
              <a:gd name="connsiteX6" fmla="*/ 2942730 w 2942730"/>
              <a:gd name="connsiteY6" fmla="*/ 1471365 h 2942730"/>
              <a:gd name="connsiteX7" fmla="*/ 1471365 w 2942730"/>
              <a:gd name="connsiteY7" fmla="*/ 2942730 h 2942730"/>
              <a:gd name="connsiteX8" fmla="*/ 0 w 2942730"/>
              <a:gd name="connsiteY8" fmla="*/ 1471365 h 2942730"/>
              <a:gd name="connsiteX9" fmla="*/ 1471365 w 2942730"/>
              <a:gd name="connsiteY9" fmla="*/ 0 h 294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2730" h="2942730">
                <a:moveTo>
                  <a:pt x="1471366" y="511734"/>
                </a:moveTo>
                <a:cubicBezTo>
                  <a:pt x="941376" y="511734"/>
                  <a:pt x="511734" y="941376"/>
                  <a:pt x="511734" y="1471366"/>
                </a:cubicBezTo>
                <a:cubicBezTo>
                  <a:pt x="511734" y="2001356"/>
                  <a:pt x="941376" y="2430998"/>
                  <a:pt x="1471366" y="2430998"/>
                </a:cubicBezTo>
                <a:cubicBezTo>
                  <a:pt x="2001356" y="2430998"/>
                  <a:pt x="2430998" y="2001356"/>
                  <a:pt x="2430998" y="1471366"/>
                </a:cubicBezTo>
                <a:cubicBezTo>
                  <a:pt x="2430998" y="941376"/>
                  <a:pt x="2001356" y="511734"/>
                  <a:pt x="1471366" y="511734"/>
                </a:cubicBezTo>
                <a:close/>
                <a:moveTo>
                  <a:pt x="1471365" y="0"/>
                </a:moveTo>
                <a:cubicBezTo>
                  <a:pt x="2283977" y="0"/>
                  <a:pt x="2942730" y="658753"/>
                  <a:pt x="2942730" y="1471365"/>
                </a:cubicBezTo>
                <a:cubicBezTo>
                  <a:pt x="2942730" y="2283977"/>
                  <a:pt x="2283977" y="2942730"/>
                  <a:pt x="1471365" y="2942730"/>
                </a:cubicBezTo>
                <a:cubicBezTo>
                  <a:pt x="658753" y="2942730"/>
                  <a:pt x="0" y="2283977"/>
                  <a:pt x="0" y="1471365"/>
                </a:cubicBezTo>
                <a:cubicBezTo>
                  <a:pt x="0" y="658753"/>
                  <a:pt x="658753" y="0"/>
                  <a:pt x="14713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en-US" sz="6000" dirty="0">
              <a:latin typeface="字魂58号-创中黑" panose="00000500000000000000" charset="-122"/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sp>
        <p:nvSpPr>
          <p:cNvPr id="198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宋体 CN Heavy" panose="02020900000000000000" charset="-122"/>
            </a:endParaRPr>
          </a:p>
        </p:txBody>
      </p:sp>
      <p:sp>
        <p:nvSpPr>
          <p:cNvPr id="130" name="任意多边形: 形状 129"/>
          <p:cNvSpPr/>
          <p:nvPr/>
        </p:nvSpPr>
        <p:spPr>
          <a:xfrm>
            <a:off x="784115" y="5908763"/>
            <a:ext cx="932143" cy="244465"/>
          </a:xfrm>
          <a:custGeom>
            <a:avLst/>
            <a:gdLst>
              <a:gd name="connsiteX0" fmla="*/ 1466048 w 1489075"/>
              <a:gd name="connsiteY0" fmla="*/ 344482 h 390526"/>
              <a:gd name="connsiteX1" fmla="*/ 1489075 w 1489075"/>
              <a:gd name="connsiteY1" fmla="*/ 367504 h 390526"/>
              <a:gd name="connsiteX2" fmla="*/ 1466048 w 1489075"/>
              <a:gd name="connsiteY2" fmla="*/ 390526 h 390526"/>
              <a:gd name="connsiteX3" fmla="*/ 1443021 w 1489075"/>
              <a:gd name="connsiteY3" fmla="*/ 367504 h 390526"/>
              <a:gd name="connsiteX4" fmla="*/ 1466048 w 1489075"/>
              <a:gd name="connsiteY4" fmla="*/ 344482 h 390526"/>
              <a:gd name="connsiteX5" fmla="*/ 1312531 w 1489075"/>
              <a:gd name="connsiteY5" fmla="*/ 344482 h 390526"/>
              <a:gd name="connsiteX6" fmla="*/ 1335558 w 1489075"/>
              <a:gd name="connsiteY6" fmla="*/ 367504 h 390526"/>
              <a:gd name="connsiteX7" fmla="*/ 1312531 w 1489075"/>
              <a:gd name="connsiteY7" fmla="*/ 390526 h 390526"/>
              <a:gd name="connsiteX8" fmla="*/ 1289504 w 1489075"/>
              <a:gd name="connsiteY8" fmla="*/ 367504 h 390526"/>
              <a:gd name="connsiteX9" fmla="*/ 1312531 w 1489075"/>
              <a:gd name="connsiteY9" fmla="*/ 344482 h 390526"/>
              <a:gd name="connsiteX10" fmla="*/ 1146963 w 1489075"/>
              <a:gd name="connsiteY10" fmla="*/ 344482 h 390526"/>
              <a:gd name="connsiteX11" fmla="*/ 1169990 w 1489075"/>
              <a:gd name="connsiteY11" fmla="*/ 367504 h 390526"/>
              <a:gd name="connsiteX12" fmla="*/ 1146963 w 1489075"/>
              <a:gd name="connsiteY12" fmla="*/ 390526 h 390526"/>
              <a:gd name="connsiteX13" fmla="*/ 1123936 w 1489075"/>
              <a:gd name="connsiteY13" fmla="*/ 367504 h 390526"/>
              <a:gd name="connsiteX14" fmla="*/ 1146963 w 1489075"/>
              <a:gd name="connsiteY14" fmla="*/ 344482 h 390526"/>
              <a:gd name="connsiteX15" fmla="*/ 993446 w 1489075"/>
              <a:gd name="connsiteY15" fmla="*/ 344482 h 390526"/>
              <a:gd name="connsiteX16" fmla="*/ 1016473 w 1489075"/>
              <a:gd name="connsiteY16" fmla="*/ 367504 h 390526"/>
              <a:gd name="connsiteX17" fmla="*/ 993446 w 1489075"/>
              <a:gd name="connsiteY17" fmla="*/ 390526 h 390526"/>
              <a:gd name="connsiteX18" fmla="*/ 970419 w 1489075"/>
              <a:gd name="connsiteY18" fmla="*/ 367504 h 390526"/>
              <a:gd name="connsiteX19" fmla="*/ 993446 w 1489075"/>
              <a:gd name="connsiteY19" fmla="*/ 344482 h 390526"/>
              <a:gd name="connsiteX20" fmla="*/ 829413 w 1489075"/>
              <a:gd name="connsiteY20" fmla="*/ 344482 h 390526"/>
              <a:gd name="connsiteX21" fmla="*/ 852440 w 1489075"/>
              <a:gd name="connsiteY21" fmla="*/ 367504 h 390526"/>
              <a:gd name="connsiteX22" fmla="*/ 829413 w 1489075"/>
              <a:gd name="connsiteY22" fmla="*/ 390526 h 390526"/>
              <a:gd name="connsiteX23" fmla="*/ 806386 w 1489075"/>
              <a:gd name="connsiteY23" fmla="*/ 367504 h 390526"/>
              <a:gd name="connsiteX24" fmla="*/ 829413 w 1489075"/>
              <a:gd name="connsiteY24" fmla="*/ 344482 h 390526"/>
              <a:gd name="connsiteX25" fmla="*/ 675895 w 1489075"/>
              <a:gd name="connsiteY25" fmla="*/ 344482 h 390526"/>
              <a:gd name="connsiteX26" fmla="*/ 698922 w 1489075"/>
              <a:gd name="connsiteY26" fmla="*/ 367504 h 390526"/>
              <a:gd name="connsiteX27" fmla="*/ 675895 w 1489075"/>
              <a:gd name="connsiteY27" fmla="*/ 390526 h 390526"/>
              <a:gd name="connsiteX28" fmla="*/ 652868 w 1489075"/>
              <a:gd name="connsiteY28" fmla="*/ 367504 h 390526"/>
              <a:gd name="connsiteX29" fmla="*/ 675895 w 1489075"/>
              <a:gd name="connsiteY29" fmla="*/ 344482 h 390526"/>
              <a:gd name="connsiteX30" fmla="*/ 510328 w 1489075"/>
              <a:gd name="connsiteY30" fmla="*/ 344482 h 390526"/>
              <a:gd name="connsiteX31" fmla="*/ 533355 w 1489075"/>
              <a:gd name="connsiteY31" fmla="*/ 367504 h 390526"/>
              <a:gd name="connsiteX32" fmla="*/ 510328 w 1489075"/>
              <a:gd name="connsiteY32" fmla="*/ 390526 h 390526"/>
              <a:gd name="connsiteX33" fmla="*/ 487301 w 1489075"/>
              <a:gd name="connsiteY33" fmla="*/ 367504 h 390526"/>
              <a:gd name="connsiteX34" fmla="*/ 510328 w 1489075"/>
              <a:gd name="connsiteY34" fmla="*/ 344482 h 390526"/>
              <a:gd name="connsiteX35" fmla="*/ 356811 w 1489075"/>
              <a:gd name="connsiteY35" fmla="*/ 344482 h 390526"/>
              <a:gd name="connsiteX36" fmla="*/ 379838 w 1489075"/>
              <a:gd name="connsiteY36" fmla="*/ 367504 h 390526"/>
              <a:gd name="connsiteX37" fmla="*/ 356811 w 1489075"/>
              <a:gd name="connsiteY37" fmla="*/ 390526 h 390526"/>
              <a:gd name="connsiteX38" fmla="*/ 333784 w 1489075"/>
              <a:gd name="connsiteY38" fmla="*/ 367504 h 390526"/>
              <a:gd name="connsiteX39" fmla="*/ 356811 w 1489075"/>
              <a:gd name="connsiteY39" fmla="*/ 344482 h 390526"/>
              <a:gd name="connsiteX40" fmla="*/ 176544 w 1489075"/>
              <a:gd name="connsiteY40" fmla="*/ 344482 h 390526"/>
              <a:gd name="connsiteX41" fmla="*/ 199571 w 1489075"/>
              <a:gd name="connsiteY41" fmla="*/ 367504 h 390526"/>
              <a:gd name="connsiteX42" fmla="*/ 176544 w 1489075"/>
              <a:gd name="connsiteY42" fmla="*/ 390526 h 390526"/>
              <a:gd name="connsiteX43" fmla="*/ 153517 w 1489075"/>
              <a:gd name="connsiteY43" fmla="*/ 367504 h 390526"/>
              <a:gd name="connsiteX44" fmla="*/ 176544 w 1489075"/>
              <a:gd name="connsiteY44" fmla="*/ 344482 h 390526"/>
              <a:gd name="connsiteX45" fmla="*/ 23027 w 1489075"/>
              <a:gd name="connsiteY45" fmla="*/ 344482 h 390526"/>
              <a:gd name="connsiteX46" fmla="*/ 46054 w 1489075"/>
              <a:gd name="connsiteY46" fmla="*/ 367504 h 390526"/>
              <a:gd name="connsiteX47" fmla="*/ 23027 w 1489075"/>
              <a:gd name="connsiteY47" fmla="*/ 390526 h 390526"/>
              <a:gd name="connsiteX48" fmla="*/ 0 w 1489075"/>
              <a:gd name="connsiteY48" fmla="*/ 367504 h 390526"/>
              <a:gd name="connsiteX49" fmla="*/ 23027 w 1489075"/>
              <a:gd name="connsiteY49" fmla="*/ 344482 h 390526"/>
              <a:gd name="connsiteX50" fmla="*/ 1466048 w 1489075"/>
              <a:gd name="connsiteY50" fmla="*/ 172241 h 390526"/>
              <a:gd name="connsiteX51" fmla="*/ 1489075 w 1489075"/>
              <a:gd name="connsiteY51" fmla="*/ 195263 h 390526"/>
              <a:gd name="connsiteX52" fmla="*/ 1466048 w 1489075"/>
              <a:gd name="connsiteY52" fmla="*/ 218285 h 390526"/>
              <a:gd name="connsiteX53" fmla="*/ 1443021 w 1489075"/>
              <a:gd name="connsiteY53" fmla="*/ 195263 h 390526"/>
              <a:gd name="connsiteX54" fmla="*/ 1466048 w 1489075"/>
              <a:gd name="connsiteY54" fmla="*/ 172241 h 390526"/>
              <a:gd name="connsiteX55" fmla="*/ 1312531 w 1489075"/>
              <a:gd name="connsiteY55" fmla="*/ 172241 h 390526"/>
              <a:gd name="connsiteX56" fmla="*/ 1335558 w 1489075"/>
              <a:gd name="connsiteY56" fmla="*/ 195263 h 390526"/>
              <a:gd name="connsiteX57" fmla="*/ 1312531 w 1489075"/>
              <a:gd name="connsiteY57" fmla="*/ 218285 h 390526"/>
              <a:gd name="connsiteX58" fmla="*/ 1289504 w 1489075"/>
              <a:gd name="connsiteY58" fmla="*/ 195263 h 390526"/>
              <a:gd name="connsiteX59" fmla="*/ 1312531 w 1489075"/>
              <a:gd name="connsiteY59" fmla="*/ 172241 h 390526"/>
              <a:gd name="connsiteX60" fmla="*/ 1146963 w 1489075"/>
              <a:gd name="connsiteY60" fmla="*/ 172241 h 390526"/>
              <a:gd name="connsiteX61" fmla="*/ 1169990 w 1489075"/>
              <a:gd name="connsiteY61" fmla="*/ 195263 h 390526"/>
              <a:gd name="connsiteX62" fmla="*/ 1146963 w 1489075"/>
              <a:gd name="connsiteY62" fmla="*/ 218285 h 390526"/>
              <a:gd name="connsiteX63" fmla="*/ 1123936 w 1489075"/>
              <a:gd name="connsiteY63" fmla="*/ 195263 h 390526"/>
              <a:gd name="connsiteX64" fmla="*/ 1146963 w 1489075"/>
              <a:gd name="connsiteY64" fmla="*/ 172241 h 390526"/>
              <a:gd name="connsiteX65" fmla="*/ 993446 w 1489075"/>
              <a:gd name="connsiteY65" fmla="*/ 172241 h 390526"/>
              <a:gd name="connsiteX66" fmla="*/ 1016473 w 1489075"/>
              <a:gd name="connsiteY66" fmla="*/ 195263 h 390526"/>
              <a:gd name="connsiteX67" fmla="*/ 993446 w 1489075"/>
              <a:gd name="connsiteY67" fmla="*/ 218285 h 390526"/>
              <a:gd name="connsiteX68" fmla="*/ 970419 w 1489075"/>
              <a:gd name="connsiteY68" fmla="*/ 195263 h 390526"/>
              <a:gd name="connsiteX69" fmla="*/ 993446 w 1489075"/>
              <a:gd name="connsiteY69" fmla="*/ 172241 h 390526"/>
              <a:gd name="connsiteX70" fmla="*/ 829413 w 1489075"/>
              <a:gd name="connsiteY70" fmla="*/ 172241 h 390526"/>
              <a:gd name="connsiteX71" fmla="*/ 852440 w 1489075"/>
              <a:gd name="connsiteY71" fmla="*/ 195263 h 390526"/>
              <a:gd name="connsiteX72" fmla="*/ 829413 w 1489075"/>
              <a:gd name="connsiteY72" fmla="*/ 218285 h 390526"/>
              <a:gd name="connsiteX73" fmla="*/ 806386 w 1489075"/>
              <a:gd name="connsiteY73" fmla="*/ 195263 h 390526"/>
              <a:gd name="connsiteX74" fmla="*/ 829413 w 1489075"/>
              <a:gd name="connsiteY74" fmla="*/ 172241 h 390526"/>
              <a:gd name="connsiteX75" fmla="*/ 675895 w 1489075"/>
              <a:gd name="connsiteY75" fmla="*/ 172241 h 390526"/>
              <a:gd name="connsiteX76" fmla="*/ 698922 w 1489075"/>
              <a:gd name="connsiteY76" fmla="*/ 195263 h 390526"/>
              <a:gd name="connsiteX77" fmla="*/ 675895 w 1489075"/>
              <a:gd name="connsiteY77" fmla="*/ 218285 h 390526"/>
              <a:gd name="connsiteX78" fmla="*/ 652868 w 1489075"/>
              <a:gd name="connsiteY78" fmla="*/ 195263 h 390526"/>
              <a:gd name="connsiteX79" fmla="*/ 675895 w 1489075"/>
              <a:gd name="connsiteY79" fmla="*/ 172241 h 390526"/>
              <a:gd name="connsiteX80" fmla="*/ 510328 w 1489075"/>
              <a:gd name="connsiteY80" fmla="*/ 172241 h 390526"/>
              <a:gd name="connsiteX81" fmla="*/ 533355 w 1489075"/>
              <a:gd name="connsiteY81" fmla="*/ 195263 h 390526"/>
              <a:gd name="connsiteX82" fmla="*/ 510328 w 1489075"/>
              <a:gd name="connsiteY82" fmla="*/ 218285 h 390526"/>
              <a:gd name="connsiteX83" fmla="*/ 487301 w 1489075"/>
              <a:gd name="connsiteY83" fmla="*/ 195263 h 390526"/>
              <a:gd name="connsiteX84" fmla="*/ 510328 w 1489075"/>
              <a:gd name="connsiteY84" fmla="*/ 172241 h 390526"/>
              <a:gd name="connsiteX85" fmla="*/ 356811 w 1489075"/>
              <a:gd name="connsiteY85" fmla="*/ 172241 h 390526"/>
              <a:gd name="connsiteX86" fmla="*/ 379838 w 1489075"/>
              <a:gd name="connsiteY86" fmla="*/ 195263 h 390526"/>
              <a:gd name="connsiteX87" fmla="*/ 356811 w 1489075"/>
              <a:gd name="connsiteY87" fmla="*/ 218285 h 390526"/>
              <a:gd name="connsiteX88" fmla="*/ 333784 w 1489075"/>
              <a:gd name="connsiteY88" fmla="*/ 195263 h 390526"/>
              <a:gd name="connsiteX89" fmla="*/ 356811 w 1489075"/>
              <a:gd name="connsiteY89" fmla="*/ 172241 h 390526"/>
              <a:gd name="connsiteX90" fmla="*/ 176544 w 1489075"/>
              <a:gd name="connsiteY90" fmla="*/ 172241 h 390526"/>
              <a:gd name="connsiteX91" fmla="*/ 199571 w 1489075"/>
              <a:gd name="connsiteY91" fmla="*/ 195263 h 390526"/>
              <a:gd name="connsiteX92" fmla="*/ 176544 w 1489075"/>
              <a:gd name="connsiteY92" fmla="*/ 218285 h 390526"/>
              <a:gd name="connsiteX93" fmla="*/ 153517 w 1489075"/>
              <a:gd name="connsiteY93" fmla="*/ 195263 h 390526"/>
              <a:gd name="connsiteX94" fmla="*/ 176544 w 1489075"/>
              <a:gd name="connsiteY94" fmla="*/ 172241 h 390526"/>
              <a:gd name="connsiteX95" fmla="*/ 23027 w 1489075"/>
              <a:gd name="connsiteY95" fmla="*/ 172241 h 390526"/>
              <a:gd name="connsiteX96" fmla="*/ 46054 w 1489075"/>
              <a:gd name="connsiteY96" fmla="*/ 195263 h 390526"/>
              <a:gd name="connsiteX97" fmla="*/ 23027 w 1489075"/>
              <a:gd name="connsiteY97" fmla="*/ 218285 h 390526"/>
              <a:gd name="connsiteX98" fmla="*/ 0 w 1489075"/>
              <a:gd name="connsiteY98" fmla="*/ 195263 h 390526"/>
              <a:gd name="connsiteX99" fmla="*/ 23027 w 1489075"/>
              <a:gd name="connsiteY99" fmla="*/ 172241 h 390526"/>
              <a:gd name="connsiteX100" fmla="*/ 1466048 w 1489075"/>
              <a:gd name="connsiteY100" fmla="*/ 0 h 390526"/>
              <a:gd name="connsiteX101" fmla="*/ 1489075 w 1489075"/>
              <a:gd name="connsiteY101" fmla="*/ 23022 h 390526"/>
              <a:gd name="connsiteX102" fmla="*/ 1466048 w 1489075"/>
              <a:gd name="connsiteY102" fmla="*/ 46044 h 390526"/>
              <a:gd name="connsiteX103" fmla="*/ 1443021 w 1489075"/>
              <a:gd name="connsiteY103" fmla="*/ 23022 h 390526"/>
              <a:gd name="connsiteX104" fmla="*/ 1466048 w 1489075"/>
              <a:gd name="connsiteY104" fmla="*/ 0 h 390526"/>
              <a:gd name="connsiteX105" fmla="*/ 1312531 w 1489075"/>
              <a:gd name="connsiteY105" fmla="*/ 0 h 390526"/>
              <a:gd name="connsiteX106" fmla="*/ 1335558 w 1489075"/>
              <a:gd name="connsiteY106" fmla="*/ 23022 h 390526"/>
              <a:gd name="connsiteX107" fmla="*/ 1312531 w 1489075"/>
              <a:gd name="connsiteY107" fmla="*/ 46044 h 390526"/>
              <a:gd name="connsiteX108" fmla="*/ 1289504 w 1489075"/>
              <a:gd name="connsiteY108" fmla="*/ 23022 h 390526"/>
              <a:gd name="connsiteX109" fmla="*/ 1312531 w 1489075"/>
              <a:gd name="connsiteY109" fmla="*/ 0 h 390526"/>
              <a:gd name="connsiteX110" fmla="*/ 1146963 w 1489075"/>
              <a:gd name="connsiteY110" fmla="*/ 0 h 390526"/>
              <a:gd name="connsiteX111" fmla="*/ 1169990 w 1489075"/>
              <a:gd name="connsiteY111" fmla="*/ 23022 h 390526"/>
              <a:gd name="connsiteX112" fmla="*/ 1146963 w 1489075"/>
              <a:gd name="connsiteY112" fmla="*/ 46044 h 390526"/>
              <a:gd name="connsiteX113" fmla="*/ 1123936 w 1489075"/>
              <a:gd name="connsiteY113" fmla="*/ 23022 h 390526"/>
              <a:gd name="connsiteX114" fmla="*/ 1146963 w 1489075"/>
              <a:gd name="connsiteY114" fmla="*/ 0 h 390526"/>
              <a:gd name="connsiteX115" fmla="*/ 993446 w 1489075"/>
              <a:gd name="connsiteY115" fmla="*/ 0 h 390526"/>
              <a:gd name="connsiteX116" fmla="*/ 1016473 w 1489075"/>
              <a:gd name="connsiteY116" fmla="*/ 23022 h 390526"/>
              <a:gd name="connsiteX117" fmla="*/ 993446 w 1489075"/>
              <a:gd name="connsiteY117" fmla="*/ 46044 h 390526"/>
              <a:gd name="connsiteX118" fmla="*/ 970419 w 1489075"/>
              <a:gd name="connsiteY118" fmla="*/ 23022 h 390526"/>
              <a:gd name="connsiteX119" fmla="*/ 993446 w 1489075"/>
              <a:gd name="connsiteY119" fmla="*/ 0 h 390526"/>
              <a:gd name="connsiteX120" fmla="*/ 829413 w 1489075"/>
              <a:gd name="connsiteY120" fmla="*/ 0 h 390526"/>
              <a:gd name="connsiteX121" fmla="*/ 852440 w 1489075"/>
              <a:gd name="connsiteY121" fmla="*/ 23022 h 390526"/>
              <a:gd name="connsiteX122" fmla="*/ 829413 w 1489075"/>
              <a:gd name="connsiteY122" fmla="*/ 46044 h 390526"/>
              <a:gd name="connsiteX123" fmla="*/ 806386 w 1489075"/>
              <a:gd name="connsiteY123" fmla="*/ 23022 h 390526"/>
              <a:gd name="connsiteX124" fmla="*/ 829413 w 1489075"/>
              <a:gd name="connsiteY124" fmla="*/ 0 h 390526"/>
              <a:gd name="connsiteX125" fmla="*/ 675895 w 1489075"/>
              <a:gd name="connsiteY125" fmla="*/ 0 h 390526"/>
              <a:gd name="connsiteX126" fmla="*/ 698922 w 1489075"/>
              <a:gd name="connsiteY126" fmla="*/ 23022 h 390526"/>
              <a:gd name="connsiteX127" fmla="*/ 675895 w 1489075"/>
              <a:gd name="connsiteY127" fmla="*/ 46044 h 390526"/>
              <a:gd name="connsiteX128" fmla="*/ 652868 w 1489075"/>
              <a:gd name="connsiteY128" fmla="*/ 23022 h 390526"/>
              <a:gd name="connsiteX129" fmla="*/ 675895 w 1489075"/>
              <a:gd name="connsiteY129" fmla="*/ 0 h 390526"/>
              <a:gd name="connsiteX130" fmla="*/ 510328 w 1489075"/>
              <a:gd name="connsiteY130" fmla="*/ 0 h 390526"/>
              <a:gd name="connsiteX131" fmla="*/ 533355 w 1489075"/>
              <a:gd name="connsiteY131" fmla="*/ 23022 h 390526"/>
              <a:gd name="connsiteX132" fmla="*/ 510328 w 1489075"/>
              <a:gd name="connsiteY132" fmla="*/ 46044 h 390526"/>
              <a:gd name="connsiteX133" fmla="*/ 487301 w 1489075"/>
              <a:gd name="connsiteY133" fmla="*/ 23022 h 390526"/>
              <a:gd name="connsiteX134" fmla="*/ 510328 w 1489075"/>
              <a:gd name="connsiteY134" fmla="*/ 0 h 390526"/>
              <a:gd name="connsiteX135" fmla="*/ 356811 w 1489075"/>
              <a:gd name="connsiteY135" fmla="*/ 0 h 390526"/>
              <a:gd name="connsiteX136" fmla="*/ 379838 w 1489075"/>
              <a:gd name="connsiteY136" fmla="*/ 23022 h 390526"/>
              <a:gd name="connsiteX137" fmla="*/ 356811 w 1489075"/>
              <a:gd name="connsiteY137" fmla="*/ 46044 h 390526"/>
              <a:gd name="connsiteX138" fmla="*/ 333784 w 1489075"/>
              <a:gd name="connsiteY138" fmla="*/ 23022 h 390526"/>
              <a:gd name="connsiteX139" fmla="*/ 356811 w 1489075"/>
              <a:gd name="connsiteY139" fmla="*/ 0 h 390526"/>
              <a:gd name="connsiteX140" fmla="*/ 176544 w 1489075"/>
              <a:gd name="connsiteY140" fmla="*/ 0 h 390526"/>
              <a:gd name="connsiteX141" fmla="*/ 199571 w 1489075"/>
              <a:gd name="connsiteY141" fmla="*/ 23022 h 390526"/>
              <a:gd name="connsiteX142" fmla="*/ 176544 w 1489075"/>
              <a:gd name="connsiteY142" fmla="*/ 46044 h 390526"/>
              <a:gd name="connsiteX143" fmla="*/ 153517 w 1489075"/>
              <a:gd name="connsiteY143" fmla="*/ 23022 h 390526"/>
              <a:gd name="connsiteX144" fmla="*/ 176544 w 1489075"/>
              <a:gd name="connsiteY144" fmla="*/ 0 h 390526"/>
              <a:gd name="connsiteX145" fmla="*/ 23027 w 1489075"/>
              <a:gd name="connsiteY145" fmla="*/ 0 h 390526"/>
              <a:gd name="connsiteX146" fmla="*/ 46054 w 1489075"/>
              <a:gd name="connsiteY146" fmla="*/ 23022 h 390526"/>
              <a:gd name="connsiteX147" fmla="*/ 23027 w 1489075"/>
              <a:gd name="connsiteY147" fmla="*/ 46044 h 390526"/>
              <a:gd name="connsiteX148" fmla="*/ 0 w 1489075"/>
              <a:gd name="connsiteY148" fmla="*/ 23022 h 390526"/>
              <a:gd name="connsiteX149" fmla="*/ 23027 w 1489075"/>
              <a:gd name="connsiteY149" fmla="*/ 0 h 390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1489075" h="390526">
                <a:moveTo>
                  <a:pt x="1466048" y="344482"/>
                </a:moveTo>
                <a:cubicBezTo>
                  <a:pt x="1478765" y="344482"/>
                  <a:pt x="1489075" y="354789"/>
                  <a:pt x="1489075" y="367504"/>
                </a:cubicBezTo>
                <a:cubicBezTo>
                  <a:pt x="1489075" y="380219"/>
                  <a:pt x="1478765" y="390526"/>
                  <a:pt x="1466048" y="390526"/>
                </a:cubicBezTo>
                <a:cubicBezTo>
                  <a:pt x="1453331" y="390526"/>
                  <a:pt x="1443021" y="380219"/>
                  <a:pt x="1443021" y="367504"/>
                </a:cubicBezTo>
                <a:cubicBezTo>
                  <a:pt x="1443021" y="354789"/>
                  <a:pt x="1453331" y="344482"/>
                  <a:pt x="1466048" y="344482"/>
                </a:cubicBezTo>
                <a:close/>
                <a:moveTo>
                  <a:pt x="1312531" y="344482"/>
                </a:moveTo>
                <a:cubicBezTo>
                  <a:pt x="1325248" y="344482"/>
                  <a:pt x="1335558" y="354789"/>
                  <a:pt x="1335558" y="367504"/>
                </a:cubicBezTo>
                <a:cubicBezTo>
                  <a:pt x="1335558" y="380219"/>
                  <a:pt x="1325248" y="390526"/>
                  <a:pt x="1312531" y="390526"/>
                </a:cubicBezTo>
                <a:cubicBezTo>
                  <a:pt x="1299814" y="390526"/>
                  <a:pt x="1289504" y="380219"/>
                  <a:pt x="1289504" y="367504"/>
                </a:cubicBezTo>
                <a:cubicBezTo>
                  <a:pt x="1289504" y="354789"/>
                  <a:pt x="1299814" y="344482"/>
                  <a:pt x="1312531" y="344482"/>
                </a:cubicBezTo>
                <a:close/>
                <a:moveTo>
                  <a:pt x="1146963" y="344482"/>
                </a:moveTo>
                <a:cubicBezTo>
                  <a:pt x="1159680" y="344482"/>
                  <a:pt x="1169990" y="354789"/>
                  <a:pt x="1169990" y="367504"/>
                </a:cubicBezTo>
                <a:cubicBezTo>
                  <a:pt x="1169990" y="380219"/>
                  <a:pt x="1159680" y="390526"/>
                  <a:pt x="1146963" y="390526"/>
                </a:cubicBezTo>
                <a:cubicBezTo>
                  <a:pt x="1134246" y="390526"/>
                  <a:pt x="1123936" y="380219"/>
                  <a:pt x="1123936" y="367504"/>
                </a:cubicBezTo>
                <a:cubicBezTo>
                  <a:pt x="1123936" y="354789"/>
                  <a:pt x="1134246" y="344482"/>
                  <a:pt x="1146963" y="344482"/>
                </a:cubicBezTo>
                <a:close/>
                <a:moveTo>
                  <a:pt x="993446" y="344482"/>
                </a:moveTo>
                <a:cubicBezTo>
                  <a:pt x="1006163" y="344482"/>
                  <a:pt x="1016473" y="354789"/>
                  <a:pt x="1016473" y="367504"/>
                </a:cubicBezTo>
                <a:cubicBezTo>
                  <a:pt x="1016473" y="380219"/>
                  <a:pt x="1006163" y="390526"/>
                  <a:pt x="993446" y="390526"/>
                </a:cubicBezTo>
                <a:cubicBezTo>
                  <a:pt x="980729" y="390526"/>
                  <a:pt x="970419" y="380219"/>
                  <a:pt x="970419" y="367504"/>
                </a:cubicBezTo>
                <a:cubicBezTo>
                  <a:pt x="970419" y="354789"/>
                  <a:pt x="980729" y="344482"/>
                  <a:pt x="993446" y="344482"/>
                </a:cubicBezTo>
                <a:close/>
                <a:moveTo>
                  <a:pt x="829413" y="344482"/>
                </a:moveTo>
                <a:cubicBezTo>
                  <a:pt x="842130" y="344482"/>
                  <a:pt x="852440" y="354789"/>
                  <a:pt x="852440" y="367504"/>
                </a:cubicBezTo>
                <a:cubicBezTo>
                  <a:pt x="852440" y="380219"/>
                  <a:pt x="842130" y="390526"/>
                  <a:pt x="829413" y="390526"/>
                </a:cubicBezTo>
                <a:cubicBezTo>
                  <a:pt x="816696" y="390526"/>
                  <a:pt x="806386" y="380219"/>
                  <a:pt x="806386" y="367504"/>
                </a:cubicBezTo>
                <a:cubicBezTo>
                  <a:pt x="806386" y="354789"/>
                  <a:pt x="816696" y="344482"/>
                  <a:pt x="829413" y="344482"/>
                </a:cubicBezTo>
                <a:close/>
                <a:moveTo>
                  <a:pt x="675895" y="344482"/>
                </a:moveTo>
                <a:cubicBezTo>
                  <a:pt x="688612" y="344482"/>
                  <a:pt x="698922" y="354789"/>
                  <a:pt x="698922" y="367504"/>
                </a:cubicBezTo>
                <a:cubicBezTo>
                  <a:pt x="698922" y="380219"/>
                  <a:pt x="688612" y="390526"/>
                  <a:pt x="675895" y="390526"/>
                </a:cubicBezTo>
                <a:cubicBezTo>
                  <a:pt x="663178" y="390526"/>
                  <a:pt x="652868" y="380219"/>
                  <a:pt x="652868" y="367504"/>
                </a:cubicBezTo>
                <a:cubicBezTo>
                  <a:pt x="652868" y="354789"/>
                  <a:pt x="663178" y="344482"/>
                  <a:pt x="675895" y="344482"/>
                </a:cubicBezTo>
                <a:close/>
                <a:moveTo>
                  <a:pt x="510328" y="344482"/>
                </a:moveTo>
                <a:cubicBezTo>
                  <a:pt x="523045" y="344482"/>
                  <a:pt x="533355" y="354789"/>
                  <a:pt x="533355" y="367504"/>
                </a:cubicBezTo>
                <a:cubicBezTo>
                  <a:pt x="533355" y="380219"/>
                  <a:pt x="523045" y="390526"/>
                  <a:pt x="510328" y="390526"/>
                </a:cubicBezTo>
                <a:cubicBezTo>
                  <a:pt x="497611" y="390526"/>
                  <a:pt x="487301" y="380219"/>
                  <a:pt x="487301" y="367504"/>
                </a:cubicBezTo>
                <a:cubicBezTo>
                  <a:pt x="487301" y="354789"/>
                  <a:pt x="497611" y="344482"/>
                  <a:pt x="510328" y="344482"/>
                </a:cubicBezTo>
                <a:close/>
                <a:moveTo>
                  <a:pt x="356811" y="344482"/>
                </a:moveTo>
                <a:cubicBezTo>
                  <a:pt x="369528" y="344482"/>
                  <a:pt x="379838" y="354789"/>
                  <a:pt x="379838" y="367504"/>
                </a:cubicBezTo>
                <a:cubicBezTo>
                  <a:pt x="379838" y="380219"/>
                  <a:pt x="369528" y="390526"/>
                  <a:pt x="356811" y="390526"/>
                </a:cubicBezTo>
                <a:cubicBezTo>
                  <a:pt x="344094" y="390526"/>
                  <a:pt x="333784" y="380219"/>
                  <a:pt x="333784" y="367504"/>
                </a:cubicBezTo>
                <a:cubicBezTo>
                  <a:pt x="333784" y="354789"/>
                  <a:pt x="344094" y="344482"/>
                  <a:pt x="356811" y="344482"/>
                </a:cubicBezTo>
                <a:close/>
                <a:moveTo>
                  <a:pt x="176544" y="344482"/>
                </a:moveTo>
                <a:cubicBezTo>
                  <a:pt x="189261" y="344482"/>
                  <a:pt x="199571" y="354789"/>
                  <a:pt x="199571" y="367504"/>
                </a:cubicBezTo>
                <a:cubicBezTo>
                  <a:pt x="199571" y="380219"/>
                  <a:pt x="189261" y="390526"/>
                  <a:pt x="176544" y="390526"/>
                </a:cubicBezTo>
                <a:cubicBezTo>
                  <a:pt x="163827" y="390526"/>
                  <a:pt x="153517" y="380219"/>
                  <a:pt x="153517" y="367504"/>
                </a:cubicBezTo>
                <a:cubicBezTo>
                  <a:pt x="153517" y="354789"/>
                  <a:pt x="163827" y="344482"/>
                  <a:pt x="176544" y="344482"/>
                </a:cubicBezTo>
                <a:close/>
                <a:moveTo>
                  <a:pt x="23027" y="344482"/>
                </a:moveTo>
                <a:cubicBezTo>
                  <a:pt x="35744" y="344482"/>
                  <a:pt x="46054" y="354789"/>
                  <a:pt x="46054" y="367504"/>
                </a:cubicBezTo>
                <a:cubicBezTo>
                  <a:pt x="46054" y="380219"/>
                  <a:pt x="35744" y="390526"/>
                  <a:pt x="23027" y="390526"/>
                </a:cubicBezTo>
                <a:cubicBezTo>
                  <a:pt x="10310" y="390526"/>
                  <a:pt x="0" y="380219"/>
                  <a:pt x="0" y="367504"/>
                </a:cubicBezTo>
                <a:cubicBezTo>
                  <a:pt x="0" y="354789"/>
                  <a:pt x="10310" y="344482"/>
                  <a:pt x="23027" y="344482"/>
                </a:cubicBezTo>
                <a:close/>
                <a:moveTo>
                  <a:pt x="1466048" y="172241"/>
                </a:moveTo>
                <a:cubicBezTo>
                  <a:pt x="1478765" y="172241"/>
                  <a:pt x="1489075" y="182548"/>
                  <a:pt x="1489075" y="195263"/>
                </a:cubicBezTo>
                <a:cubicBezTo>
                  <a:pt x="1489075" y="207978"/>
                  <a:pt x="1478765" y="218285"/>
                  <a:pt x="1466048" y="218285"/>
                </a:cubicBezTo>
                <a:cubicBezTo>
                  <a:pt x="1453331" y="218285"/>
                  <a:pt x="1443021" y="207978"/>
                  <a:pt x="1443021" y="195263"/>
                </a:cubicBezTo>
                <a:cubicBezTo>
                  <a:pt x="1443021" y="182548"/>
                  <a:pt x="1453331" y="172241"/>
                  <a:pt x="1466048" y="172241"/>
                </a:cubicBezTo>
                <a:close/>
                <a:moveTo>
                  <a:pt x="1312531" y="172241"/>
                </a:moveTo>
                <a:cubicBezTo>
                  <a:pt x="1325248" y="172241"/>
                  <a:pt x="1335558" y="182548"/>
                  <a:pt x="1335558" y="195263"/>
                </a:cubicBezTo>
                <a:cubicBezTo>
                  <a:pt x="1335558" y="207978"/>
                  <a:pt x="1325248" y="218285"/>
                  <a:pt x="1312531" y="218285"/>
                </a:cubicBezTo>
                <a:cubicBezTo>
                  <a:pt x="1299814" y="218285"/>
                  <a:pt x="1289504" y="207978"/>
                  <a:pt x="1289504" y="195263"/>
                </a:cubicBezTo>
                <a:cubicBezTo>
                  <a:pt x="1289504" y="182548"/>
                  <a:pt x="1299814" y="172241"/>
                  <a:pt x="1312531" y="172241"/>
                </a:cubicBezTo>
                <a:close/>
                <a:moveTo>
                  <a:pt x="1146963" y="172241"/>
                </a:moveTo>
                <a:cubicBezTo>
                  <a:pt x="1159680" y="172241"/>
                  <a:pt x="1169990" y="182548"/>
                  <a:pt x="1169990" y="195263"/>
                </a:cubicBezTo>
                <a:cubicBezTo>
                  <a:pt x="1169990" y="207978"/>
                  <a:pt x="1159680" y="218285"/>
                  <a:pt x="1146963" y="218285"/>
                </a:cubicBezTo>
                <a:cubicBezTo>
                  <a:pt x="1134246" y="218285"/>
                  <a:pt x="1123936" y="207978"/>
                  <a:pt x="1123936" y="195263"/>
                </a:cubicBezTo>
                <a:cubicBezTo>
                  <a:pt x="1123936" y="182548"/>
                  <a:pt x="1134246" y="172241"/>
                  <a:pt x="1146963" y="172241"/>
                </a:cubicBezTo>
                <a:close/>
                <a:moveTo>
                  <a:pt x="993446" y="172241"/>
                </a:moveTo>
                <a:cubicBezTo>
                  <a:pt x="1006163" y="172241"/>
                  <a:pt x="1016473" y="182548"/>
                  <a:pt x="1016473" y="195263"/>
                </a:cubicBezTo>
                <a:cubicBezTo>
                  <a:pt x="1016473" y="207978"/>
                  <a:pt x="1006163" y="218285"/>
                  <a:pt x="993446" y="218285"/>
                </a:cubicBezTo>
                <a:cubicBezTo>
                  <a:pt x="980729" y="218285"/>
                  <a:pt x="970419" y="207978"/>
                  <a:pt x="970419" y="195263"/>
                </a:cubicBezTo>
                <a:cubicBezTo>
                  <a:pt x="970419" y="182548"/>
                  <a:pt x="980729" y="172241"/>
                  <a:pt x="993446" y="172241"/>
                </a:cubicBezTo>
                <a:close/>
                <a:moveTo>
                  <a:pt x="829413" y="172241"/>
                </a:moveTo>
                <a:cubicBezTo>
                  <a:pt x="842130" y="172241"/>
                  <a:pt x="852440" y="182548"/>
                  <a:pt x="852440" y="195263"/>
                </a:cubicBezTo>
                <a:cubicBezTo>
                  <a:pt x="852440" y="207978"/>
                  <a:pt x="842130" y="218285"/>
                  <a:pt x="829413" y="218285"/>
                </a:cubicBezTo>
                <a:cubicBezTo>
                  <a:pt x="816696" y="218285"/>
                  <a:pt x="806386" y="207978"/>
                  <a:pt x="806386" y="195263"/>
                </a:cubicBezTo>
                <a:cubicBezTo>
                  <a:pt x="806386" y="182548"/>
                  <a:pt x="816696" y="172241"/>
                  <a:pt x="829413" y="172241"/>
                </a:cubicBezTo>
                <a:close/>
                <a:moveTo>
                  <a:pt x="675895" y="172241"/>
                </a:moveTo>
                <a:cubicBezTo>
                  <a:pt x="688612" y="172241"/>
                  <a:pt x="698922" y="182548"/>
                  <a:pt x="698922" y="195263"/>
                </a:cubicBezTo>
                <a:cubicBezTo>
                  <a:pt x="698922" y="207978"/>
                  <a:pt x="688612" y="218285"/>
                  <a:pt x="675895" y="218285"/>
                </a:cubicBezTo>
                <a:cubicBezTo>
                  <a:pt x="663178" y="218285"/>
                  <a:pt x="652868" y="207978"/>
                  <a:pt x="652868" y="195263"/>
                </a:cubicBezTo>
                <a:cubicBezTo>
                  <a:pt x="652868" y="182548"/>
                  <a:pt x="663178" y="172241"/>
                  <a:pt x="675895" y="172241"/>
                </a:cubicBezTo>
                <a:close/>
                <a:moveTo>
                  <a:pt x="510328" y="172241"/>
                </a:moveTo>
                <a:cubicBezTo>
                  <a:pt x="523045" y="172241"/>
                  <a:pt x="533355" y="182548"/>
                  <a:pt x="533355" y="195263"/>
                </a:cubicBezTo>
                <a:cubicBezTo>
                  <a:pt x="533355" y="207978"/>
                  <a:pt x="523045" y="218285"/>
                  <a:pt x="510328" y="218285"/>
                </a:cubicBezTo>
                <a:cubicBezTo>
                  <a:pt x="497611" y="218285"/>
                  <a:pt x="487301" y="207978"/>
                  <a:pt x="487301" y="195263"/>
                </a:cubicBezTo>
                <a:cubicBezTo>
                  <a:pt x="487301" y="182548"/>
                  <a:pt x="497611" y="172241"/>
                  <a:pt x="510328" y="172241"/>
                </a:cubicBezTo>
                <a:close/>
                <a:moveTo>
                  <a:pt x="356811" y="172241"/>
                </a:moveTo>
                <a:cubicBezTo>
                  <a:pt x="369528" y="172241"/>
                  <a:pt x="379838" y="182548"/>
                  <a:pt x="379838" y="195263"/>
                </a:cubicBezTo>
                <a:cubicBezTo>
                  <a:pt x="379838" y="207978"/>
                  <a:pt x="369528" y="218285"/>
                  <a:pt x="356811" y="218285"/>
                </a:cubicBezTo>
                <a:cubicBezTo>
                  <a:pt x="344094" y="218285"/>
                  <a:pt x="333784" y="207978"/>
                  <a:pt x="333784" y="195263"/>
                </a:cubicBezTo>
                <a:cubicBezTo>
                  <a:pt x="333784" y="182548"/>
                  <a:pt x="344094" y="172241"/>
                  <a:pt x="356811" y="172241"/>
                </a:cubicBezTo>
                <a:close/>
                <a:moveTo>
                  <a:pt x="176544" y="172241"/>
                </a:moveTo>
                <a:cubicBezTo>
                  <a:pt x="189261" y="172241"/>
                  <a:pt x="199571" y="182548"/>
                  <a:pt x="199571" y="195263"/>
                </a:cubicBezTo>
                <a:cubicBezTo>
                  <a:pt x="199571" y="207978"/>
                  <a:pt x="189261" y="218285"/>
                  <a:pt x="176544" y="218285"/>
                </a:cubicBezTo>
                <a:cubicBezTo>
                  <a:pt x="163827" y="218285"/>
                  <a:pt x="153517" y="207978"/>
                  <a:pt x="153517" y="195263"/>
                </a:cubicBezTo>
                <a:cubicBezTo>
                  <a:pt x="153517" y="182548"/>
                  <a:pt x="163827" y="172241"/>
                  <a:pt x="176544" y="172241"/>
                </a:cubicBezTo>
                <a:close/>
                <a:moveTo>
                  <a:pt x="23027" y="172241"/>
                </a:moveTo>
                <a:cubicBezTo>
                  <a:pt x="35744" y="172241"/>
                  <a:pt x="46054" y="182548"/>
                  <a:pt x="46054" y="195263"/>
                </a:cubicBezTo>
                <a:cubicBezTo>
                  <a:pt x="46054" y="207978"/>
                  <a:pt x="35744" y="218285"/>
                  <a:pt x="23027" y="218285"/>
                </a:cubicBezTo>
                <a:cubicBezTo>
                  <a:pt x="10310" y="218285"/>
                  <a:pt x="0" y="207978"/>
                  <a:pt x="0" y="195263"/>
                </a:cubicBezTo>
                <a:cubicBezTo>
                  <a:pt x="0" y="182548"/>
                  <a:pt x="10310" y="172241"/>
                  <a:pt x="23027" y="172241"/>
                </a:cubicBezTo>
                <a:close/>
                <a:moveTo>
                  <a:pt x="1466048" y="0"/>
                </a:moveTo>
                <a:cubicBezTo>
                  <a:pt x="1478765" y="0"/>
                  <a:pt x="1489075" y="10307"/>
                  <a:pt x="1489075" y="23022"/>
                </a:cubicBezTo>
                <a:cubicBezTo>
                  <a:pt x="1489075" y="35737"/>
                  <a:pt x="1478765" y="46044"/>
                  <a:pt x="1466048" y="46044"/>
                </a:cubicBezTo>
                <a:cubicBezTo>
                  <a:pt x="1453331" y="46044"/>
                  <a:pt x="1443021" y="35737"/>
                  <a:pt x="1443021" y="23022"/>
                </a:cubicBezTo>
                <a:cubicBezTo>
                  <a:pt x="1443021" y="10307"/>
                  <a:pt x="1453331" y="0"/>
                  <a:pt x="1466048" y="0"/>
                </a:cubicBezTo>
                <a:close/>
                <a:moveTo>
                  <a:pt x="1312531" y="0"/>
                </a:moveTo>
                <a:cubicBezTo>
                  <a:pt x="1325248" y="0"/>
                  <a:pt x="1335558" y="10307"/>
                  <a:pt x="1335558" y="23022"/>
                </a:cubicBezTo>
                <a:cubicBezTo>
                  <a:pt x="1335558" y="35737"/>
                  <a:pt x="1325248" y="46044"/>
                  <a:pt x="1312531" y="46044"/>
                </a:cubicBezTo>
                <a:cubicBezTo>
                  <a:pt x="1299814" y="46044"/>
                  <a:pt x="1289504" y="35737"/>
                  <a:pt x="1289504" y="23022"/>
                </a:cubicBezTo>
                <a:cubicBezTo>
                  <a:pt x="1289504" y="10307"/>
                  <a:pt x="1299814" y="0"/>
                  <a:pt x="1312531" y="0"/>
                </a:cubicBezTo>
                <a:close/>
                <a:moveTo>
                  <a:pt x="1146963" y="0"/>
                </a:moveTo>
                <a:cubicBezTo>
                  <a:pt x="1159680" y="0"/>
                  <a:pt x="1169990" y="10307"/>
                  <a:pt x="1169990" y="23022"/>
                </a:cubicBezTo>
                <a:cubicBezTo>
                  <a:pt x="1169990" y="35737"/>
                  <a:pt x="1159680" y="46044"/>
                  <a:pt x="1146963" y="46044"/>
                </a:cubicBezTo>
                <a:cubicBezTo>
                  <a:pt x="1134246" y="46044"/>
                  <a:pt x="1123936" y="35737"/>
                  <a:pt x="1123936" y="23022"/>
                </a:cubicBezTo>
                <a:cubicBezTo>
                  <a:pt x="1123936" y="10307"/>
                  <a:pt x="1134246" y="0"/>
                  <a:pt x="1146963" y="0"/>
                </a:cubicBezTo>
                <a:close/>
                <a:moveTo>
                  <a:pt x="993446" y="0"/>
                </a:moveTo>
                <a:cubicBezTo>
                  <a:pt x="1006163" y="0"/>
                  <a:pt x="1016473" y="10307"/>
                  <a:pt x="1016473" y="23022"/>
                </a:cubicBezTo>
                <a:cubicBezTo>
                  <a:pt x="1016473" y="35737"/>
                  <a:pt x="1006163" y="46044"/>
                  <a:pt x="993446" y="46044"/>
                </a:cubicBezTo>
                <a:cubicBezTo>
                  <a:pt x="980729" y="46044"/>
                  <a:pt x="970419" y="35737"/>
                  <a:pt x="970419" y="23022"/>
                </a:cubicBezTo>
                <a:cubicBezTo>
                  <a:pt x="970419" y="10307"/>
                  <a:pt x="980729" y="0"/>
                  <a:pt x="993446" y="0"/>
                </a:cubicBezTo>
                <a:close/>
                <a:moveTo>
                  <a:pt x="829413" y="0"/>
                </a:moveTo>
                <a:cubicBezTo>
                  <a:pt x="842130" y="0"/>
                  <a:pt x="852440" y="10307"/>
                  <a:pt x="852440" y="23022"/>
                </a:cubicBezTo>
                <a:cubicBezTo>
                  <a:pt x="852440" y="35737"/>
                  <a:pt x="842130" y="46044"/>
                  <a:pt x="829413" y="46044"/>
                </a:cubicBezTo>
                <a:cubicBezTo>
                  <a:pt x="816696" y="46044"/>
                  <a:pt x="806386" y="35737"/>
                  <a:pt x="806386" y="23022"/>
                </a:cubicBezTo>
                <a:cubicBezTo>
                  <a:pt x="806386" y="10307"/>
                  <a:pt x="816696" y="0"/>
                  <a:pt x="829413" y="0"/>
                </a:cubicBezTo>
                <a:close/>
                <a:moveTo>
                  <a:pt x="675895" y="0"/>
                </a:moveTo>
                <a:cubicBezTo>
                  <a:pt x="688612" y="0"/>
                  <a:pt x="698922" y="10307"/>
                  <a:pt x="698922" y="23022"/>
                </a:cubicBezTo>
                <a:cubicBezTo>
                  <a:pt x="698922" y="35737"/>
                  <a:pt x="688612" y="46044"/>
                  <a:pt x="675895" y="46044"/>
                </a:cubicBezTo>
                <a:cubicBezTo>
                  <a:pt x="663178" y="46044"/>
                  <a:pt x="652868" y="35737"/>
                  <a:pt x="652868" y="23022"/>
                </a:cubicBezTo>
                <a:cubicBezTo>
                  <a:pt x="652868" y="10307"/>
                  <a:pt x="663178" y="0"/>
                  <a:pt x="675895" y="0"/>
                </a:cubicBezTo>
                <a:close/>
                <a:moveTo>
                  <a:pt x="510328" y="0"/>
                </a:moveTo>
                <a:cubicBezTo>
                  <a:pt x="523045" y="0"/>
                  <a:pt x="533355" y="10307"/>
                  <a:pt x="533355" y="23022"/>
                </a:cubicBezTo>
                <a:cubicBezTo>
                  <a:pt x="533355" y="35737"/>
                  <a:pt x="523045" y="46044"/>
                  <a:pt x="510328" y="46044"/>
                </a:cubicBezTo>
                <a:cubicBezTo>
                  <a:pt x="497611" y="46044"/>
                  <a:pt x="487301" y="35737"/>
                  <a:pt x="487301" y="23022"/>
                </a:cubicBezTo>
                <a:cubicBezTo>
                  <a:pt x="487301" y="10307"/>
                  <a:pt x="497611" y="0"/>
                  <a:pt x="510328" y="0"/>
                </a:cubicBezTo>
                <a:close/>
                <a:moveTo>
                  <a:pt x="356811" y="0"/>
                </a:moveTo>
                <a:cubicBezTo>
                  <a:pt x="369528" y="0"/>
                  <a:pt x="379838" y="10307"/>
                  <a:pt x="379838" y="23022"/>
                </a:cubicBezTo>
                <a:cubicBezTo>
                  <a:pt x="379838" y="35737"/>
                  <a:pt x="369528" y="46044"/>
                  <a:pt x="356811" y="46044"/>
                </a:cubicBezTo>
                <a:cubicBezTo>
                  <a:pt x="344094" y="46044"/>
                  <a:pt x="333784" y="35737"/>
                  <a:pt x="333784" y="23022"/>
                </a:cubicBezTo>
                <a:cubicBezTo>
                  <a:pt x="333784" y="10307"/>
                  <a:pt x="344094" y="0"/>
                  <a:pt x="356811" y="0"/>
                </a:cubicBezTo>
                <a:close/>
                <a:moveTo>
                  <a:pt x="176544" y="0"/>
                </a:moveTo>
                <a:cubicBezTo>
                  <a:pt x="189261" y="0"/>
                  <a:pt x="199571" y="10307"/>
                  <a:pt x="199571" y="23022"/>
                </a:cubicBezTo>
                <a:cubicBezTo>
                  <a:pt x="199571" y="35737"/>
                  <a:pt x="189261" y="46044"/>
                  <a:pt x="176544" y="46044"/>
                </a:cubicBezTo>
                <a:cubicBezTo>
                  <a:pt x="163827" y="46044"/>
                  <a:pt x="153517" y="35737"/>
                  <a:pt x="153517" y="23022"/>
                </a:cubicBezTo>
                <a:cubicBezTo>
                  <a:pt x="153517" y="10307"/>
                  <a:pt x="163827" y="0"/>
                  <a:pt x="176544" y="0"/>
                </a:cubicBezTo>
                <a:close/>
                <a:moveTo>
                  <a:pt x="23027" y="0"/>
                </a:moveTo>
                <a:cubicBezTo>
                  <a:pt x="35744" y="0"/>
                  <a:pt x="46054" y="10307"/>
                  <a:pt x="46054" y="23022"/>
                </a:cubicBezTo>
                <a:cubicBezTo>
                  <a:pt x="46054" y="35737"/>
                  <a:pt x="35744" y="46044"/>
                  <a:pt x="23027" y="46044"/>
                </a:cubicBezTo>
                <a:cubicBezTo>
                  <a:pt x="10310" y="46044"/>
                  <a:pt x="0" y="35737"/>
                  <a:pt x="0" y="23022"/>
                </a:cubicBezTo>
                <a:cubicBezTo>
                  <a:pt x="0" y="10307"/>
                  <a:pt x="10310" y="0"/>
                  <a:pt x="23027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en-US" sz="6000" dirty="0">
              <a:latin typeface="字魂58号-创中黑" panose="00000500000000000000" charset="-122"/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1290176" y="5848301"/>
            <a:ext cx="1141095" cy="1350010"/>
            <a:chOff x="17905" y="9225"/>
            <a:chExt cx="1797" cy="2126"/>
          </a:xfrm>
        </p:grpSpPr>
        <p:sp>
          <p:nvSpPr>
            <p:cNvPr id="77" name="图形"/>
            <p:cNvSpPr/>
            <p:nvPr/>
          </p:nvSpPr>
          <p:spPr>
            <a:xfrm>
              <a:off x="18602" y="10237"/>
              <a:ext cx="1100" cy="11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ru-RU" sz="6000"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  <p:sp>
          <p:nvSpPr>
            <p:cNvPr id="78" name="图形"/>
            <p:cNvSpPr/>
            <p:nvPr/>
          </p:nvSpPr>
          <p:spPr>
            <a:xfrm>
              <a:off x="17905" y="9225"/>
              <a:ext cx="612" cy="613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ru-RU" sz="6000"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</p:grpSp>
      <p:sp>
        <p:nvSpPr>
          <p:cNvPr id="14" name="图形"/>
          <p:cNvSpPr>
            <a:spLocks noEditPoints="1"/>
          </p:cNvSpPr>
          <p:nvPr/>
        </p:nvSpPr>
        <p:spPr bwMode="auto">
          <a:xfrm>
            <a:off x="820628" y="874364"/>
            <a:ext cx="292735" cy="331470"/>
          </a:xfrm>
          <a:custGeom>
            <a:avLst/>
            <a:gdLst>
              <a:gd name="T0" fmla="*/ 34 w 281"/>
              <a:gd name="T1" fmla="*/ 45 h 318"/>
              <a:gd name="T2" fmla="*/ 34 w 281"/>
              <a:gd name="T3" fmla="*/ 159 h 318"/>
              <a:gd name="T4" fmla="*/ 34 w 281"/>
              <a:gd name="T5" fmla="*/ 272 h 318"/>
              <a:gd name="T6" fmla="*/ 132 w 281"/>
              <a:gd name="T7" fmla="*/ 216 h 318"/>
              <a:gd name="T8" fmla="*/ 141 w 281"/>
              <a:gd name="T9" fmla="*/ 230 h 318"/>
              <a:gd name="T10" fmla="*/ 140 w 281"/>
              <a:gd name="T11" fmla="*/ 230 h 318"/>
              <a:gd name="T12" fmla="*/ 132 w 281"/>
              <a:gd name="T13" fmla="*/ 216 h 318"/>
              <a:gd name="T14" fmla="*/ 230 w 281"/>
              <a:gd name="T15" fmla="*/ 158 h 318"/>
              <a:gd name="T16" fmla="*/ 132 w 281"/>
              <a:gd name="T17" fmla="*/ 102 h 318"/>
              <a:gd name="T18" fmla="*/ 132 w 281"/>
              <a:gd name="T19" fmla="*/ 102 h 318"/>
              <a:gd name="T20" fmla="*/ 34 w 281"/>
              <a:gd name="T21" fmla="*/ 45 h 318"/>
              <a:gd name="T22" fmla="*/ 17 w 281"/>
              <a:gd name="T23" fmla="*/ 0 h 318"/>
              <a:gd name="T24" fmla="*/ 22 w 281"/>
              <a:gd name="T25" fmla="*/ 0 h 318"/>
              <a:gd name="T26" fmla="*/ 26 w 281"/>
              <a:gd name="T27" fmla="*/ 2 h 318"/>
              <a:gd name="T28" fmla="*/ 149 w 281"/>
              <a:gd name="T29" fmla="*/ 73 h 318"/>
              <a:gd name="T30" fmla="*/ 149 w 281"/>
              <a:gd name="T31" fmla="*/ 73 h 318"/>
              <a:gd name="T32" fmla="*/ 272 w 281"/>
              <a:gd name="T33" fmla="*/ 144 h 318"/>
              <a:gd name="T34" fmla="*/ 276 w 281"/>
              <a:gd name="T35" fmla="*/ 146 h 318"/>
              <a:gd name="T36" fmla="*/ 279 w 281"/>
              <a:gd name="T37" fmla="*/ 150 h 318"/>
              <a:gd name="T38" fmla="*/ 280 w 281"/>
              <a:gd name="T39" fmla="*/ 154 h 318"/>
              <a:gd name="T40" fmla="*/ 281 w 281"/>
              <a:gd name="T41" fmla="*/ 158 h 318"/>
              <a:gd name="T42" fmla="*/ 280 w 281"/>
              <a:gd name="T43" fmla="*/ 163 h 318"/>
              <a:gd name="T44" fmla="*/ 279 w 281"/>
              <a:gd name="T45" fmla="*/ 167 h 318"/>
              <a:gd name="T46" fmla="*/ 276 w 281"/>
              <a:gd name="T47" fmla="*/ 171 h 318"/>
              <a:gd name="T48" fmla="*/ 272 w 281"/>
              <a:gd name="T49" fmla="*/ 174 h 318"/>
              <a:gd name="T50" fmla="*/ 149 w 281"/>
              <a:gd name="T51" fmla="*/ 244 h 318"/>
              <a:gd name="T52" fmla="*/ 149 w 281"/>
              <a:gd name="T53" fmla="*/ 244 h 318"/>
              <a:gd name="T54" fmla="*/ 26 w 281"/>
              <a:gd name="T55" fmla="*/ 315 h 318"/>
              <a:gd name="T56" fmla="*/ 22 w 281"/>
              <a:gd name="T57" fmla="*/ 318 h 318"/>
              <a:gd name="T58" fmla="*/ 17 w 281"/>
              <a:gd name="T59" fmla="*/ 318 h 318"/>
              <a:gd name="T60" fmla="*/ 13 w 281"/>
              <a:gd name="T61" fmla="*/ 318 h 318"/>
              <a:gd name="T62" fmla="*/ 9 w 281"/>
              <a:gd name="T63" fmla="*/ 316 h 318"/>
              <a:gd name="T64" fmla="*/ 5 w 281"/>
              <a:gd name="T65" fmla="*/ 312 h 318"/>
              <a:gd name="T66" fmla="*/ 3 w 281"/>
              <a:gd name="T67" fmla="*/ 310 h 318"/>
              <a:gd name="T68" fmla="*/ 1 w 281"/>
              <a:gd name="T69" fmla="*/ 306 h 318"/>
              <a:gd name="T70" fmla="*/ 0 w 281"/>
              <a:gd name="T71" fmla="*/ 301 h 318"/>
              <a:gd name="T72" fmla="*/ 0 w 281"/>
              <a:gd name="T73" fmla="*/ 159 h 318"/>
              <a:gd name="T74" fmla="*/ 0 w 281"/>
              <a:gd name="T75" fmla="*/ 17 h 318"/>
              <a:gd name="T76" fmla="*/ 1 w 281"/>
              <a:gd name="T77" fmla="*/ 13 h 318"/>
              <a:gd name="T78" fmla="*/ 3 w 281"/>
              <a:gd name="T79" fmla="*/ 7 h 318"/>
              <a:gd name="T80" fmla="*/ 5 w 281"/>
              <a:gd name="T81" fmla="*/ 5 h 318"/>
              <a:gd name="T82" fmla="*/ 9 w 281"/>
              <a:gd name="T83" fmla="*/ 2 h 318"/>
              <a:gd name="T84" fmla="*/ 13 w 281"/>
              <a:gd name="T85" fmla="*/ 0 h 318"/>
              <a:gd name="T86" fmla="*/ 17 w 281"/>
              <a:gd name="T87" fmla="*/ 0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1" h="318">
                <a:moveTo>
                  <a:pt x="34" y="45"/>
                </a:moveTo>
                <a:lnTo>
                  <a:pt x="34" y="159"/>
                </a:lnTo>
                <a:lnTo>
                  <a:pt x="34" y="272"/>
                </a:lnTo>
                <a:lnTo>
                  <a:pt x="132" y="216"/>
                </a:lnTo>
                <a:lnTo>
                  <a:pt x="141" y="230"/>
                </a:lnTo>
                <a:lnTo>
                  <a:pt x="140" y="230"/>
                </a:lnTo>
                <a:lnTo>
                  <a:pt x="132" y="216"/>
                </a:lnTo>
                <a:lnTo>
                  <a:pt x="230" y="158"/>
                </a:lnTo>
                <a:lnTo>
                  <a:pt x="132" y="102"/>
                </a:lnTo>
                <a:lnTo>
                  <a:pt x="132" y="102"/>
                </a:lnTo>
                <a:lnTo>
                  <a:pt x="34" y="45"/>
                </a:lnTo>
                <a:close/>
                <a:moveTo>
                  <a:pt x="17" y="0"/>
                </a:moveTo>
                <a:lnTo>
                  <a:pt x="22" y="0"/>
                </a:lnTo>
                <a:lnTo>
                  <a:pt x="26" y="2"/>
                </a:lnTo>
                <a:lnTo>
                  <a:pt x="149" y="73"/>
                </a:lnTo>
                <a:lnTo>
                  <a:pt x="149" y="73"/>
                </a:lnTo>
                <a:lnTo>
                  <a:pt x="272" y="144"/>
                </a:lnTo>
                <a:lnTo>
                  <a:pt x="276" y="146"/>
                </a:lnTo>
                <a:lnTo>
                  <a:pt x="279" y="150"/>
                </a:lnTo>
                <a:lnTo>
                  <a:pt x="280" y="154"/>
                </a:lnTo>
                <a:lnTo>
                  <a:pt x="281" y="158"/>
                </a:lnTo>
                <a:lnTo>
                  <a:pt x="280" y="163"/>
                </a:lnTo>
                <a:lnTo>
                  <a:pt x="279" y="167"/>
                </a:lnTo>
                <a:lnTo>
                  <a:pt x="276" y="171"/>
                </a:lnTo>
                <a:lnTo>
                  <a:pt x="272" y="174"/>
                </a:lnTo>
                <a:lnTo>
                  <a:pt x="149" y="244"/>
                </a:lnTo>
                <a:lnTo>
                  <a:pt x="149" y="244"/>
                </a:lnTo>
                <a:lnTo>
                  <a:pt x="26" y="315"/>
                </a:lnTo>
                <a:lnTo>
                  <a:pt x="22" y="318"/>
                </a:lnTo>
                <a:lnTo>
                  <a:pt x="17" y="318"/>
                </a:lnTo>
                <a:lnTo>
                  <a:pt x="13" y="318"/>
                </a:lnTo>
                <a:lnTo>
                  <a:pt x="9" y="316"/>
                </a:lnTo>
                <a:lnTo>
                  <a:pt x="5" y="312"/>
                </a:lnTo>
                <a:lnTo>
                  <a:pt x="3" y="310"/>
                </a:lnTo>
                <a:lnTo>
                  <a:pt x="1" y="306"/>
                </a:lnTo>
                <a:lnTo>
                  <a:pt x="0" y="301"/>
                </a:lnTo>
                <a:lnTo>
                  <a:pt x="0" y="159"/>
                </a:lnTo>
                <a:lnTo>
                  <a:pt x="0" y="17"/>
                </a:lnTo>
                <a:lnTo>
                  <a:pt x="1" y="13"/>
                </a:lnTo>
                <a:lnTo>
                  <a:pt x="3" y="7"/>
                </a:lnTo>
                <a:lnTo>
                  <a:pt x="5" y="5"/>
                </a:lnTo>
                <a:lnTo>
                  <a:pt x="9" y="2"/>
                </a:lnTo>
                <a:lnTo>
                  <a:pt x="13" y="0"/>
                </a:lnTo>
                <a:lnTo>
                  <a:pt x="17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82880" tIns="91440" rIns="182880" bIns="91440" numCol="1" anchor="t" anchorCtr="0" compatLnSpc="1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9pPr>
          </a:lstStyle>
          <a:p>
            <a:endParaRPr lang="en-US" sz="6000"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  <a:sym typeface="思源宋体 CN Heavy" panose="020209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12383" y="885091"/>
            <a:ext cx="495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How To Do Good Job Of Fine Management</a:t>
            </a:r>
          </a:p>
        </p:txBody>
      </p:sp>
      <p:grpSp>
        <p:nvGrpSpPr>
          <p:cNvPr id="194" name="组合 193"/>
          <p:cNvGrpSpPr/>
          <p:nvPr/>
        </p:nvGrpSpPr>
        <p:grpSpPr>
          <a:xfrm>
            <a:off x="1385433" y="1938100"/>
            <a:ext cx="3340227" cy="725424"/>
            <a:chOff x="1274220" y="1962814"/>
            <a:chExt cx="3340227" cy="725424"/>
          </a:xfrm>
        </p:grpSpPr>
        <p:sp>
          <p:nvSpPr>
            <p:cNvPr id="182" name="文本框 181"/>
            <p:cNvSpPr txBox="1"/>
            <p:nvPr/>
          </p:nvSpPr>
          <p:spPr>
            <a:xfrm>
              <a:off x="3870735" y="1962814"/>
              <a:ext cx="364998" cy="722376"/>
            </a:xfrm>
            <a:custGeom>
              <a:avLst/>
              <a:gdLst>
                <a:gd name="connsiteX0" fmla="*/ 129540 w 364998"/>
                <a:gd name="connsiteY0" fmla="*/ 0 h 722376"/>
                <a:gd name="connsiteX1" fmla="*/ 260604 w 364998"/>
                <a:gd name="connsiteY1" fmla="*/ 22860 h 722376"/>
                <a:gd name="connsiteX2" fmla="*/ 253365 w 364998"/>
                <a:gd name="connsiteY2" fmla="*/ 35243 h 722376"/>
                <a:gd name="connsiteX3" fmla="*/ 230124 w 364998"/>
                <a:gd name="connsiteY3" fmla="*/ 41910 h 722376"/>
                <a:gd name="connsiteX4" fmla="*/ 215265 w 364998"/>
                <a:gd name="connsiteY4" fmla="*/ 106204 h 722376"/>
                <a:gd name="connsiteX5" fmla="*/ 195834 w 364998"/>
                <a:gd name="connsiteY5" fmla="*/ 185928 h 722376"/>
                <a:gd name="connsiteX6" fmla="*/ 223266 w 364998"/>
                <a:gd name="connsiteY6" fmla="*/ 185928 h 722376"/>
                <a:gd name="connsiteX7" fmla="*/ 274320 w 364998"/>
                <a:gd name="connsiteY7" fmla="*/ 131826 h 722376"/>
                <a:gd name="connsiteX8" fmla="*/ 364998 w 364998"/>
                <a:gd name="connsiteY8" fmla="*/ 211074 h 722376"/>
                <a:gd name="connsiteX9" fmla="*/ 354330 w 364998"/>
                <a:gd name="connsiteY9" fmla="*/ 220313 h 722376"/>
                <a:gd name="connsiteX10" fmla="*/ 334518 w 364998"/>
                <a:gd name="connsiteY10" fmla="*/ 225552 h 722376"/>
                <a:gd name="connsiteX11" fmla="*/ 307562 w 364998"/>
                <a:gd name="connsiteY11" fmla="*/ 369380 h 722376"/>
                <a:gd name="connsiteX12" fmla="*/ 256032 w 364998"/>
                <a:gd name="connsiteY12" fmla="*/ 502920 h 722376"/>
                <a:gd name="connsiteX13" fmla="*/ 324517 w 364998"/>
                <a:gd name="connsiteY13" fmla="*/ 557403 h 722376"/>
                <a:gd name="connsiteX14" fmla="*/ 346710 w 364998"/>
                <a:gd name="connsiteY14" fmla="*/ 605028 h 722376"/>
                <a:gd name="connsiteX15" fmla="*/ 352719 w 364998"/>
                <a:gd name="connsiteY15" fmla="*/ 605441 h 722376"/>
                <a:gd name="connsiteX16" fmla="*/ 351221 w 364998"/>
                <a:gd name="connsiteY16" fmla="*/ 616080 h 722376"/>
                <a:gd name="connsiteX17" fmla="*/ 351168 w 364998"/>
                <a:gd name="connsiteY17" fmla="*/ 617250 h 722376"/>
                <a:gd name="connsiteX18" fmla="*/ 346710 w 364998"/>
                <a:gd name="connsiteY18" fmla="*/ 615696 h 722376"/>
                <a:gd name="connsiteX19" fmla="*/ 312325 w 364998"/>
                <a:gd name="connsiteY19" fmla="*/ 657701 h 722376"/>
                <a:gd name="connsiteX20" fmla="*/ 252222 w 364998"/>
                <a:gd name="connsiteY20" fmla="*/ 649986 h 722376"/>
                <a:gd name="connsiteX21" fmla="*/ 230124 w 364998"/>
                <a:gd name="connsiteY21" fmla="*/ 615696 h 722376"/>
                <a:gd name="connsiteX22" fmla="*/ 203454 w 364998"/>
                <a:gd name="connsiteY22" fmla="*/ 581406 h 722376"/>
                <a:gd name="connsiteX23" fmla="*/ 119729 w 364998"/>
                <a:gd name="connsiteY23" fmla="*/ 659321 h 722376"/>
                <a:gd name="connsiteX24" fmla="*/ 6858 w 364998"/>
                <a:gd name="connsiteY24" fmla="*/ 722376 h 722376"/>
                <a:gd name="connsiteX25" fmla="*/ 0 w 364998"/>
                <a:gd name="connsiteY25" fmla="*/ 714756 h 722376"/>
                <a:gd name="connsiteX26" fmla="*/ 88773 w 364998"/>
                <a:gd name="connsiteY26" fmla="*/ 630746 h 722376"/>
                <a:gd name="connsiteX27" fmla="*/ 152400 w 364998"/>
                <a:gd name="connsiteY27" fmla="*/ 529590 h 722376"/>
                <a:gd name="connsiteX28" fmla="*/ 90488 w 364998"/>
                <a:gd name="connsiteY28" fmla="*/ 478155 h 722376"/>
                <a:gd name="connsiteX29" fmla="*/ 27432 w 364998"/>
                <a:gd name="connsiteY29" fmla="*/ 435864 h 722376"/>
                <a:gd name="connsiteX30" fmla="*/ 57722 w 364998"/>
                <a:gd name="connsiteY30" fmla="*/ 332994 h 722376"/>
                <a:gd name="connsiteX31" fmla="*/ 89154 w 364998"/>
                <a:gd name="connsiteY31" fmla="*/ 207264 h 722376"/>
                <a:gd name="connsiteX32" fmla="*/ 9906 w 364998"/>
                <a:gd name="connsiteY32" fmla="*/ 207264 h 722376"/>
                <a:gd name="connsiteX33" fmla="*/ 3048 w 364998"/>
                <a:gd name="connsiteY33" fmla="*/ 185928 h 722376"/>
                <a:gd name="connsiteX34" fmla="*/ 93726 w 364998"/>
                <a:gd name="connsiteY34" fmla="*/ 185928 h 722376"/>
                <a:gd name="connsiteX35" fmla="*/ 116491 w 364998"/>
                <a:gd name="connsiteY35" fmla="*/ 79820 h 722376"/>
                <a:gd name="connsiteX36" fmla="*/ 129540 w 364998"/>
                <a:gd name="connsiteY36" fmla="*/ 0 h 722376"/>
                <a:gd name="connsiteX37" fmla="*/ 190500 w 364998"/>
                <a:gd name="connsiteY37" fmla="*/ 207264 h 722376"/>
                <a:gd name="connsiteX38" fmla="*/ 157353 w 364998"/>
                <a:gd name="connsiteY38" fmla="*/ 330137 h 722376"/>
                <a:gd name="connsiteX39" fmla="*/ 121920 w 364998"/>
                <a:gd name="connsiteY39" fmla="*/ 445008 h 722376"/>
                <a:gd name="connsiteX40" fmla="*/ 179070 w 364998"/>
                <a:gd name="connsiteY40" fmla="*/ 465582 h 722376"/>
                <a:gd name="connsiteX41" fmla="*/ 212979 w 364998"/>
                <a:gd name="connsiteY41" fmla="*/ 340138 h 722376"/>
                <a:gd name="connsiteX42" fmla="*/ 230886 w 364998"/>
                <a:gd name="connsiteY42" fmla="*/ 207264 h 722376"/>
                <a:gd name="connsiteX43" fmla="*/ 190500 w 364998"/>
                <a:gd name="connsiteY43" fmla="*/ 207264 h 7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64998" h="722376">
                  <a:moveTo>
                    <a:pt x="129540" y="0"/>
                  </a:moveTo>
                  <a:lnTo>
                    <a:pt x="260604" y="22860"/>
                  </a:lnTo>
                  <a:cubicBezTo>
                    <a:pt x="259810" y="27559"/>
                    <a:pt x="257397" y="31687"/>
                    <a:pt x="253365" y="35243"/>
                  </a:cubicBezTo>
                  <a:cubicBezTo>
                    <a:pt x="249333" y="38799"/>
                    <a:pt x="241586" y="41021"/>
                    <a:pt x="230124" y="41910"/>
                  </a:cubicBezTo>
                  <a:cubicBezTo>
                    <a:pt x="225933" y="60055"/>
                    <a:pt x="220980" y="81486"/>
                    <a:pt x="215265" y="106204"/>
                  </a:cubicBezTo>
                  <a:cubicBezTo>
                    <a:pt x="209550" y="130921"/>
                    <a:pt x="203073" y="157496"/>
                    <a:pt x="195834" y="185928"/>
                  </a:cubicBezTo>
                  <a:lnTo>
                    <a:pt x="223266" y="185928"/>
                  </a:lnTo>
                  <a:lnTo>
                    <a:pt x="274320" y="131826"/>
                  </a:lnTo>
                  <a:lnTo>
                    <a:pt x="364998" y="211074"/>
                  </a:lnTo>
                  <a:cubicBezTo>
                    <a:pt x="362490" y="215154"/>
                    <a:pt x="358934" y="218234"/>
                    <a:pt x="354330" y="220313"/>
                  </a:cubicBezTo>
                  <a:cubicBezTo>
                    <a:pt x="349726" y="222393"/>
                    <a:pt x="343122" y="224139"/>
                    <a:pt x="334518" y="225552"/>
                  </a:cubicBezTo>
                  <a:cubicBezTo>
                    <a:pt x="328724" y="274542"/>
                    <a:pt x="319738" y="322485"/>
                    <a:pt x="307562" y="369380"/>
                  </a:cubicBezTo>
                  <a:cubicBezTo>
                    <a:pt x="295386" y="416274"/>
                    <a:pt x="278210" y="460788"/>
                    <a:pt x="256032" y="502920"/>
                  </a:cubicBezTo>
                  <a:cubicBezTo>
                    <a:pt x="287671" y="521748"/>
                    <a:pt x="310499" y="539909"/>
                    <a:pt x="324517" y="557403"/>
                  </a:cubicBezTo>
                  <a:cubicBezTo>
                    <a:pt x="338534" y="574897"/>
                    <a:pt x="345932" y="590772"/>
                    <a:pt x="346710" y="605028"/>
                  </a:cubicBezTo>
                  <a:lnTo>
                    <a:pt x="352719" y="605441"/>
                  </a:lnTo>
                  <a:lnTo>
                    <a:pt x="351221" y="616080"/>
                  </a:lnTo>
                  <a:lnTo>
                    <a:pt x="351168" y="617250"/>
                  </a:lnTo>
                  <a:lnTo>
                    <a:pt x="346710" y="615696"/>
                  </a:lnTo>
                  <a:cubicBezTo>
                    <a:pt x="343202" y="636413"/>
                    <a:pt x="331740" y="650415"/>
                    <a:pt x="312325" y="657701"/>
                  </a:cubicBezTo>
                  <a:cubicBezTo>
                    <a:pt x="292910" y="664988"/>
                    <a:pt x="272876" y="662416"/>
                    <a:pt x="252222" y="649986"/>
                  </a:cubicBezTo>
                  <a:cubicBezTo>
                    <a:pt x="245713" y="638556"/>
                    <a:pt x="238347" y="627126"/>
                    <a:pt x="230124" y="615696"/>
                  </a:cubicBezTo>
                  <a:cubicBezTo>
                    <a:pt x="221901" y="604266"/>
                    <a:pt x="213011" y="592836"/>
                    <a:pt x="203454" y="581406"/>
                  </a:cubicBezTo>
                  <a:cubicBezTo>
                    <a:pt x="179975" y="609664"/>
                    <a:pt x="152067" y="635635"/>
                    <a:pt x="119729" y="659321"/>
                  </a:cubicBezTo>
                  <a:cubicBezTo>
                    <a:pt x="87392" y="683006"/>
                    <a:pt x="49768" y="704025"/>
                    <a:pt x="6858" y="722376"/>
                  </a:cubicBezTo>
                  <a:lnTo>
                    <a:pt x="0" y="714756"/>
                  </a:lnTo>
                  <a:cubicBezTo>
                    <a:pt x="34163" y="689896"/>
                    <a:pt x="63754" y="661892"/>
                    <a:pt x="88773" y="630746"/>
                  </a:cubicBezTo>
                  <a:cubicBezTo>
                    <a:pt x="113792" y="599599"/>
                    <a:pt x="135001" y="565880"/>
                    <a:pt x="152400" y="529590"/>
                  </a:cubicBezTo>
                  <a:cubicBezTo>
                    <a:pt x="132429" y="511207"/>
                    <a:pt x="111792" y="494062"/>
                    <a:pt x="90488" y="478155"/>
                  </a:cubicBezTo>
                  <a:cubicBezTo>
                    <a:pt x="69183" y="462248"/>
                    <a:pt x="48165" y="448151"/>
                    <a:pt x="27432" y="435864"/>
                  </a:cubicBezTo>
                  <a:cubicBezTo>
                    <a:pt x="36767" y="407670"/>
                    <a:pt x="46863" y="373380"/>
                    <a:pt x="57722" y="332994"/>
                  </a:cubicBezTo>
                  <a:cubicBezTo>
                    <a:pt x="68580" y="292608"/>
                    <a:pt x="79058" y="250698"/>
                    <a:pt x="89154" y="207264"/>
                  </a:cubicBezTo>
                  <a:lnTo>
                    <a:pt x="9906" y="207264"/>
                  </a:lnTo>
                  <a:lnTo>
                    <a:pt x="3048" y="185928"/>
                  </a:lnTo>
                  <a:lnTo>
                    <a:pt x="93726" y="185928"/>
                  </a:lnTo>
                  <a:cubicBezTo>
                    <a:pt x="102600" y="147701"/>
                    <a:pt x="110188" y="112332"/>
                    <a:pt x="116491" y="79820"/>
                  </a:cubicBezTo>
                  <a:cubicBezTo>
                    <a:pt x="122793" y="47308"/>
                    <a:pt x="127143" y="20701"/>
                    <a:pt x="129540" y="0"/>
                  </a:cubicBezTo>
                  <a:close/>
                  <a:moveTo>
                    <a:pt x="190500" y="207264"/>
                  </a:moveTo>
                  <a:cubicBezTo>
                    <a:pt x="180118" y="247841"/>
                    <a:pt x="169069" y="288798"/>
                    <a:pt x="157353" y="330137"/>
                  </a:cubicBezTo>
                  <a:cubicBezTo>
                    <a:pt x="145637" y="371475"/>
                    <a:pt x="133827" y="409766"/>
                    <a:pt x="121920" y="445008"/>
                  </a:cubicBezTo>
                  <a:cubicBezTo>
                    <a:pt x="142494" y="451866"/>
                    <a:pt x="161544" y="458724"/>
                    <a:pt x="179070" y="465582"/>
                  </a:cubicBezTo>
                  <a:cubicBezTo>
                    <a:pt x="193421" y="425434"/>
                    <a:pt x="204724" y="383619"/>
                    <a:pt x="212979" y="340138"/>
                  </a:cubicBezTo>
                  <a:cubicBezTo>
                    <a:pt x="221234" y="296656"/>
                    <a:pt x="227203" y="252365"/>
                    <a:pt x="230886" y="207264"/>
                  </a:cubicBezTo>
                  <a:lnTo>
                    <a:pt x="190500" y="207264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81" name="文本框 180"/>
            <p:cNvSpPr txBox="1"/>
            <p:nvPr/>
          </p:nvSpPr>
          <p:spPr>
            <a:xfrm>
              <a:off x="4185441" y="2308000"/>
              <a:ext cx="3636" cy="4186"/>
            </a:xfrm>
            <a:custGeom>
              <a:avLst/>
              <a:gdLst>
                <a:gd name="connsiteX0" fmla="*/ 0 w 3636"/>
                <a:gd name="connsiteY0" fmla="*/ 0 h 4186"/>
                <a:gd name="connsiteX1" fmla="*/ 3636 w 3636"/>
                <a:gd name="connsiteY1" fmla="*/ 0 h 4186"/>
                <a:gd name="connsiteX2" fmla="*/ 1196 w 3636"/>
                <a:gd name="connsiteY2" fmla="*/ 4186 h 4186"/>
                <a:gd name="connsiteX3" fmla="*/ 0 w 3636"/>
                <a:gd name="connsiteY3" fmla="*/ 0 h 4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6" h="4186">
                  <a:moveTo>
                    <a:pt x="0" y="0"/>
                  </a:moveTo>
                  <a:lnTo>
                    <a:pt x="3636" y="0"/>
                  </a:lnTo>
                  <a:lnTo>
                    <a:pt x="1196" y="41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78" name="文本框 177"/>
            <p:cNvSpPr txBox="1"/>
            <p:nvPr/>
          </p:nvSpPr>
          <p:spPr>
            <a:xfrm>
              <a:off x="4172487" y="1982626"/>
              <a:ext cx="441960" cy="705612"/>
            </a:xfrm>
            <a:custGeom>
              <a:avLst/>
              <a:gdLst>
                <a:gd name="connsiteX0" fmla="*/ 330708 w 441960"/>
                <a:gd name="connsiteY0" fmla="*/ 0 h 705612"/>
                <a:gd name="connsiteX1" fmla="*/ 424434 w 441960"/>
                <a:gd name="connsiteY1" fmla="*/ 83820 h 705612"/>
                <a:gd name="connsiteX2" fmla="*/ 413100 w 441960"/>
                <a:gd name="connsiteY2" fmla="*/ 91059 h 705612"/>
                <a:gd name="connsiteX3" fmla="*/ 393192 w 441960"/>
                <a:gd name="connsiteY3" fmla="*/ 93726 h 705612"/>
                <a:gd name="connsiteX4" fmla="*/ 320707 w 441960"/>
                <a:gd name="connsiteY4" fmla="*/ 149023 h 705612"/>
                <a:gd name="connsiteX5" fmla="*/ 238506 w 441960"/>
                <a:gd name="connsiteY5" fmla="*/ 204634 h 705612"/>
                <a:gd name="connsiteX6" fmla="*/ 280416 w 441960"/>
                <a:gd name="connsiteY6" fmla="*/ 208439 h 705612"/>
                <a:gd name="connsiteX7" fmla="*/ 273082 w 441960"/>
                <a:gd name="connsiteY7" fmla="*/ 222388 h 705612"/>
                <a:gd name="connsiteX8" fmla="*/ 253746 w 441960"/>
                <a:gd name="connsiteY8" fmla="*/ 229362 h 705612"/>
                <a:gd name="connsiteX9" fmla="*/ 253746 w 441960"/>
                <a:gd name="connsiteY9" fmla="*/ 325374 h 705612"/>
                <a:gd name="connsiteX10" fmla="*/ 292608 w 441960"/>
                <a:gd name="connsiteY10" fmla="*/ 325374 h 705612"/>
                <a:gd name="connsiteX11" fmla="*/ 345948 w 441960"/>
                <a:gd name="connsiteY11" fmla="*/ 251460 h 705612"/>
                <a:gd name="connsiteX12" fmla="*/ 363051 w 441960"/>
                <a:gd name="connsiteY12" fmla="*/ 265543 h 705612"/>
                <a:gd name="connsiteX13" fmla="*/ 401489 w 441960"/>
                <a:gd name="connsiteY13" fmla="*/ 298083 h 705612"/>
                <a:gd name="connsiteX14" fmla="*/ 441960 w 441960"/>
                <a:gd name="connsiteY14" fmla="*/ 334518 h 705612"/>
                <a:gd name="connsiteX15" fmla="*/ 434340 w 441960"/>
                <a:gd name="connsiteY15" fmla="*/ 343757 h 705612"/>
                <a:gd name="connsiteX16" fmla="*/ 419862 w 441960"/>
                <a:gd name="connsiteY16" fmla="*/ 346710 h 705612"/>
                <a:gd name="connsiteX17" fmla="*/ 253746 w 441960"/>
                <a:gd name="connsiteY17" fmla="*/ 346710 h 705612"/>
                <a:gd name="connsiteX18" fmla="*/ 253746 w 441960"/>
                <a:gd name="connsiteY18" fmla="*/ 584454 h 705612"/>
                <a:gd name="connsiteX19" fmla="*/ 245364 w 441960"/>
                <a:gd name="connsiteY19" fmla="*/ 645837 h 705612"/>
                <a:gd name="connsiteX20" fmla="*/ 208026 w 441960"/>
                <a:gd name="connsiteY20" fmla="*/ 685885 h 705612"/>
                <a:gd name="connsiteX21" fmla="*/ 123444 w 441960"/>
                <a:gd name="connsiteY21" fmla="*/ 705612 h 705612"/>
                <a:gd name="connsiteX22" fmla="*/ 118110 w 441960"/>
                <a:gd name="connsiteY22" fmla="*/ 661035 h 705612"/>
                <a:gd name="connsiteX23" fmla="*/ 105918 w 441960"/>
                <a:gd name="connsiteY23" fmla="*/ 630174 h 705612"/>
                <a:gd name="connsiteX24" fmla="*/ 84296 w 441960"/>
                <a:gd name="connsiteY24" fmla="*/ 609600 h 705612"/>
                <a:gd name="connsiteX25" fmla="*/ 49416 w 441960"/>
                <a:gd name="connsiteY25" fmla="*/ 597438 h 705612"/>
                <a:gd name="connsiteX26" fmla="*/ 49469 w 441960"/>
                <a:gd name="connsiteY26" fmla="*/ 596268 h 705612"/>
                <a:gd name="connsiteX27" fmla="*/ 50967 w 441960"/>
                <a:gd name="connsiteY27" fmla="*/ 585629 h 705612"/>
                <a:gd name="connsiteX28" fmla="*/ 72051 w 441960"/>
                <a:gd name="connsiteY28" fmla="*/ 587079 h 705612"/>
                <a:gd name="connsiteX29" fmla="*/ 107273 w 441960"/>
                <a:gd name="connsiteY29" fmla="*/ 588942 h 705612"/>
                <a:gd name="connsiteX30" fmla="*/ 131826 w 441960"/>
                <a:gd name="connsiteY30" fmla="*/ 589788 h 705612"/>
                <a:gd name="connsiteX31" fmla="*/ 143065 w 441960"/>
                <a:gd name="connsiteY31" fmla="*/ 586931 h 705612"/>
                <a:gd name="connsiteX32" fmla="*/ 146304 w 441960"/>
                <a:gd name="connsiteY32" fmla="*/ 578358 h 705612"/>
                <a:gd name="connsiteX33" fmla="*/ 146304 w 441960"/>
                <a:gd name="connsiteY33" fmla="*/ 346710 h 705612"/>
                <a:gd name="connsiteX34" fmla="*/ 19050 w 441960"/>
                <a:gd name="connsiteY34" fmla="*/ 346710 h 705612"/>
                <a:gd name="connsiteX35" fmla="*/ 14150 w 441960"/>
                <a:gd name="connsiteY35" fmla="*/ 329560 h 705612"/>
                <a:gd name="connsiteX36" fmla="*/ 16590 w 441960"/>
                <a:gd name="connsiteY36" fmla="*/ 325374 h 705612"/>
                <a:gd name="connsiteX37" fmla="*/ 146304 w 441960"/>
                <a:gd name="connsiteY37" fmla="*/ 325374 h 705612"/>
                <a:gd name="connsiteX38" fmla="*/ 146304 w 441960"/>
                <a:gd name="connsiteY38" fmla="*/ 197164 h 705612"/>
                <a:gd name="connsiteX39" fmla="*/ 210312 w 441960"/>
                <a:gd name="connsiteY39" fmla="*/ 202393 h 705612"/>
                <a:gd name="connsiteX40" fmla="*/ 243935 w 441960"/>
                <a:gd name="connsiteY40" fmla="*/ 138552 h 705612"/>
                <a:gd name="connsiteX41" fmla="*/ 273558 w 441960"/>
                <a:gd name="connsiteY41" fmla="*/ 76200 h 705612"/>
                <a:gd name="connsiteX42" fmla="*/ 6858 w 441960"/>
                <a:gd name="connsiteY42" fmla="*/ 76200 h 705612"/>
                <a:gd name="connsiteX43" fmla="*/ 0 w 441960"/>
                <a:gd name="connsiteY43" fmla="*/ 54864 h 705612"/>
                <a:gd name="connsiteX44" fmla="*/ 273558 w 441960"/>
                <a:gd name="connsiteY44" fmla="*/ 54864 h 705612"/>
                <a:gd name="connsiteX45" fmla="*/ 330708 w 441960"/>
                <a:gd name="connsiteY45" fmla="*/ 0 h 70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1960" h="705612">
                  <a:moveTo>
                    <a:pt x="330708" y="0"/>
                  </a:moveTo>
                  <a:lnTo>
                    <a:pt x="424434" y="83820"/>
                  </a:lnTo>
                  <a:cubicBezTo>
                    <a:pt x="421561" y="87186"/>
                    <a:pt x="417782" y="89599"/>
                    <a:pt x="413100" y="91059"/>
                  </a:cubicBezTo>
                  <a:cubicBezTo>
                    <a:pt x="408416" y="92520"/>
                    <a:pt x="401780" y="93409"/>
                    <a:pt x="393192" y="93726"/>
                  </a:cubicBezTo>
                  <a:cubicBezTo>
                    <a:pt x="372126" y="110608"/>
                    <a:pt x="347964" y="129041"/>
                    <a:pt x="320707" y="149023"/>
                  </a:cubicBezTo>
                  <a:cubicBezTo>
                    <a:pt x="293449" y="169006"/>
                    <a:pt x="266049" y="187543"/>
                    <a:pt x="238506" y="204634"/>
                  </a:cubicBezTo>
                  <a:lnTo>
                    <a:pt x="280416" y="208439"/>
                  </a:lnTo>
                  <a:cubicBezTo>
                    <a:pt x="279733" y="214251"/>
                    <a:pt x="277289" y="218901"/>
                    <a:pt x="273082" y="222388"/>
                  </a:cubicBezTo>
                  <a:cubicBezTo>
                    <a:pt x="268875" y="225875"/>
                    <a:pt x="262430" y="228200"/>
                    <a:pt x="253746" y="229362"/>
                  </a:cubicBezTo>
                  <a:lnTo>
                    <a:pt x="253746" y="325374"/>
                  </a:lnTo>
                  <a:lnTo>
                    <a:pt x="292608" y="325374"/>
                  </a:lnTo>
                  <a:lnTo>
                    <a:pt x="345948" y="251460"/>
                  </a:lnTo>
                  <a:cubicBezTo>
                    <a:pt x="346484" y="251865"/>
                    <a:pt x="352185" y="256559"/>
                    <a:pt x="363051" y="265543"/>
                  </a:cubicBezTo>
                  <a:cubicBezTo>
                    <a:pt x="373916" y="274527"/>
                    <a:pt x="386729" y="285374"/>
                    <a:pt x="401489" y="298083"/>
                  </a:cubicBezTo>
                  <a:cubicBezTo>
                    <a:pt x="416250" y="310793"/>
                    <a:pt x="429740" y="322938"/>
                    <a:pt x="441960" y="334518"/>
                  </a:cubicBezTo>
                  <a:cubicBezTo>
                    <a:pt x="440754" y="338693"/>
                    <a:pt x="438214" y="341773"/>
                    <a:pt x="434340" y="343757"/>
                  </a:cubicBezTo>
                  <a:cubicBezTo>
                    <a:pt x="430467" y="345742"/>
                    <a:pt x="425641" y="346726"/>
                    <a:pt x="419862" y="346710"/>
                  </a:cubicBezTo>
                  <a:lnTo>
                    <a:pt x="253746" y="346710"/>
                  </a:lnTo>
                  <a:lnTo>
                    <a:pt x="253746" y="584454"/>
                  </a:lnTo>
                  <a:cubicBezTo>
                    <a:pt x="254254" y="608556"/>
                    <a:pt x="251460" y="629017"/>
                    <a:pt x="245364" y="645837"/>
                  </a:cubicBezTo>
                  <a:cubicBezTo>
                    <a:pt x="239268" y="662658"/>
                    <a:pt x="226822" y="676007"/>
                    <a:pt x="208026" y="685885"/>
                  </a:cubicBezTo>
                  <a:cubicBezTo>
                    <a:pt x="189230" y="695763"/>
                    <a:pt x="161036" y="702338"/>
                    <a:pt x="123444" y="705612"/>
                  </a:cubicBezTo>
                  <a:cubicBezTo>
                    <a:pt x="122428" y="688467"/>
                    <a:pt x="120650" y="673608"/>
                    <a:pt x="118110" y="661035"/>
                  </a:cubicBezTo>
                  <a:cubicBezTo>
                    <a:pt x="115570" y="648462"/>
                    <a:pt x="111506" y="638175"/>
                    <a:pt x="105918" y="630174"/>
                  </a:cubicBezTo>
                  <a:cubicBezTo>
                    <a:pt x="100568" y="622173"/>
                    <a:pt x="93361" y="615315"/>
                    <a:pt x="84296" y="609600"/>
                  </a:cubicBezTo>
                  <a:lnTo>
                    <a:pt x="49416" y="597438"/>
                  </a:lnTo>
                  <a:lnTo>
                    <a:pt x="49469" y="596268"/>
                  </a:lnTo>
                  <a:lnTo>
                    <a:pt x="50967" y="585629"/>
                  </a:lnTo>
                  <a:lnTo>
                    <a:pt x="72051" y="587079"/>
                  </a:lnTo>
                  <a:cubicBezTo>
                    <a:pt x="84003" y="587784"/>
                    <a:pt x="95744" y="588405"/>
                    <a:pt x="107273" y="588942"/>
                  </a:cubicBezTo>
                  <a:cubicBezTo>
                    <a:pt x="118802" y="589478"/>
                    <a:pt x="126986" y="589760"/>
                    <a:pt x="131826" y="589788"/>
                  </a:cubicBezTo>
                  <a:cubicBezTo>
                    <a:pt x="137097" y="589788"/>
                    <a:pt x="140843" y="588836"/>
                    <a:pt x="143065" y="586931"/>
                  </a:cubicBezTo>
                  <a:cubicBezTo>
                    <a:pt x="145288" y="585026"/>
                    <a:pt x="146368" y="582168"/>
                    <a:pt x="146304" y="578358"/>
                  </a:cubicBezTo>
                  <a:lnTo>
                    <a:pt x="146304" y="346710"/>
                  </a:lnTo>
                  <a:lnTo>
                    <a:pt x="19050" y="346710"/>
                  </a:lnTo>
                  <a:lnTo>
                    <a:pt x="14150" y="329560"/>
                  </a:lnTo>
                  <a:lnTo>
                    <a:pt x="16590" y="325374"/>
                  </a:lnTo>
                  <a:lnTo>
                    <a:pt x="146304" y="325374"/>
                  </a:lnTo>
                  <a:lnTo>
                    <a:pt x="146304" y="197164"/>
                  </a:lnTo>
                  <a:lnTo>
                    <a:pt x="210312" y="202393"/>
                  </a:lnTo>
                  <a:cubicBezTo>
                    <a:pt x="221568" y="182550"/>
                    <a:pt x="232775" y="161269"/>
                    <a:pt x="243935" y="138552"/>
                  </a:cubicBezTo>
                  <a:cubicBezTo>
                    <a:pt x="255096" y="115834"/>
                    <a:pt x="264970" y="95050"/>
                    <a:pt x="273558" y="76200"/>
                  </a:cubicBezTo>
                  <a:lnTo>
                    <a:pt x="6858" y="76200"/>
                  </a:lnTo>
                  <a:lnTo>
                    <a:pt x="0" y="54864"/>
                  </a:lnTo>
                  <a:lnTo>
                    <a:pt x="273558" y="54864"/>
                  </a:lnTo>
                  <a:lnTo>
                    <a:pt x="3307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7" name="文本框 146"/>
            <p:cNvSpPr txBox="1"/>
            <p:nvPr/>
          </p:nvSpPr>
          <p:spPr>
            <a:xfrm>
              <a:off x="2129613" y="1962863"/>
              <a:ext cx="293336" cy="724567"/>
            </a:xfrm>
            <a:custGeom>
              <a:avLst/>
              <a:gdLst/>
              <a:ahLst/>
              <a:cxnLst/>
              <a:rect l="l" t="t" r="r" b="b"/>
              <a:pathLst>
                <a:path w="293336" h="724567">
                  <a:moveTo>
                    <a:pt x="147025" y="0"/>
                  </a:moveTo>
                  <a:lnTo>
                    <a:pt x="293336" y="43434"/>
                  </a:lnTo>
                  <a:cubicBezTo>
                    <a:pt x="291464" y="48482"/>
                    <a:pt x="287975" y="52482"/>
                    <a:pt x="282868" y="55435"/>
                  </a:cubicBezTo>
                  <a:cubicBezTo>
                    <a:pt x="277762" y="58388"/>
                    <a:pt x="270847" y="59721"/>
                    <a:pt x="262124" y="59436"/>
                  </a:cubicBezTo>
                  <a:cubicBezTo>
                    <a:pt x="250278" y="89902"/>
                    <a:pt x="237528" y="118812"/>
                    <a:pt x="223874" y="146166"/>
                  </a:cubicBezTo>
                  <a:cubicBezTo>
                    <a:pt x="210221" y="173519"/>
                    <a:pt x="195771" y="199217"/>
                    <a:pt x="180524" y="223259"/>
                  </a:cubicBezTo>
                  <a:lnTo>
                    <a:pt x="233123" y="242261"/>
                  </a:lnTo>
                  <a:cubicBezTo>
                    <a:pt x="232089" y="246023"/>
                    <a:pt x="229767" y="249124"/>
                    <a:pt x="226156" y="251563"/>
                  </a:cubicBezTo>
                  <a:cubicBezTo>
                    <a:pt x="222545" y="254003"/>
                    <a:pt x="216978" y="255969"/>
                    <a:pt x="209455" y="257462"/>
                  </a:cubicBezTo>
                  <a:lnTo>
                    <a:pt x="209455" y="693349"/>
                  </a:lnTo>
                  <a:cubicBezTo>
                    <a:pt x="207758" y="698314"/>
                    <a:pt x="198019" y="704564"/>
                    <a:pt x="180238" y="712098"/>
                  </a:cubicBezTo>
                  <a:cubicBezTo>
                    <a:pt x="162458" y="719633"/>
                    <a:pt x="142250" y="723789"/>
                    <a:pt x="119616" y="724567"/>
                  </a:cubicBezTo>
                  <a:lnTo>
                    <a:pt x="99060" y="724567"/>
                  </a:lnTo>
                  <a:lnTo>
                    <a:pt x="99060" y="326838"/>
                  </a:lnTo>
                  <a:cubicBezTo>
                    <a:pt x="70739" y="355808"/>
                    <a:pt x="40513" y="381729"/>
                    <a:pt x="8382" y="404600"/>
                  </a:cubicBezTo>
                  <a:lnTo>
                    <a:pt x="0" y="399264"/>
                  </a:lnTo>
                  <a:cubicBezTo>
                    <a:pt x="30797" y="349217"/>
                    <a:pt x="59495" y="289039"/>
                    <a:pt x="86094" y="218731"/>
                  </a:cubicBezTo>
                  <a:cubicBezTo>
                    <a:pt x="112693" y="148422"/>
                    <a:pt x="133003" y="75512"/>
                    <a:pt x="147025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6" name="文本框 145"/>
            <p:cNvSpPr txBox="1"/>
            <p:nvPr/>
          </p:nvSpPr>
          <p:spPr>
            <a:xfrm>
              <a:off x="2999388" y="1963576"/>
              <a:ext cx="236220" cy="723900"/>
            </a:xfrm>
            <a:custGeom>
              <a:avLst/>
              <a:gdLst/>
              <a:ahLst/>
              <a:cxnLst/>
              <a:rect l="l" t="t" r="r" b="b"/>
              <a:pathLst>
                <a:path w="236220" h="723900">
                  <a:moveTo>
                    <a:pt x="102108" y="0"/>
                  </a:moveTo>
                  <a:lnTo>
                    <a:pt x="236220" y="41910"/>
                  </a:lnTo>
                  <a:cubicBezTo>
                    <a:pt x="234712" y="46911"/>
                    <a:pt x="231442" y="50816"/>
                    <a:pt x="226410" y="53626"/>
                  </a:cubicBezTo>
                  <a:cubicBezTo>
                    <a:pt x="221377" y="56436"/>
                    <a:pt x="214487" y="57864"/>
                    <a:pt x="205740" y="57912"/>
                  </a:cubicBezTo>
                  <a:cubicBezTo>
                    <a:pt x="188341" y="117221"/>
                    <a:pt x="167513" y="171577"/>
                    <a:pt x="143256" y="220980"/>
                  </a:cubicBezTo>
                  <a:lnTo>
                    <a:pt x="191262" y="238506"/>
                  </a:lnTo>
                  <a:cubicBezTo>
                    <a:pt x="189818" y="241967"/>
                    <a:pt x="187182" y="244951"/>
                    <a:pt x="183356" y="247460"/>
                  </a:cubicBezTo>
                  <a:cubicBezTo>
                    <a:pt x="179531" y="249968"/>
                    <a:pt x="174038" y="251809"/>
                    <a:pt x="166878" y="252984"/>
                  </a:cubicBezTo>
                  <a:lnTo>
                    <a:pt x="166878" y="697230"/>
                  </a:lnTo>
                  <a:cubicBezTo>
                    <a:pt x="165561" y="701342"/>
                    <a:pt x="156766" y="706644"/>
                    <a:pt x="140494" y="713137"/>
                  </a:cubicBezTo>
                  <a:cubicBezTo>
                    <a:pt x="124222" y="719630"/>
                    <a:pt x="106093" y="723218"/>
                    <a:pt x="86106" y="723900"/>
                  </a:cubicBezTo>
                  <a:lnTo>
                    <a:pt x="67818" y="723900"/>
                  </a:lnTo>
                  <a:lnTo>
                    <a:pt x="67818" y="342138"/>
                  </a:lnTo>
                  <a:cubicBezTo>
                    <a:pt x="58706" y="353949"/>
                    <a:pt x="49308" y="365189"/>
                    <a:pt x="39624" y="375857"/>
                  </a:cubicBezTo>
                  <a:cubicBezTo>
                    <a:pt x="29940" y="386525"/>
                    <a:pt x="19780" y="396621"/>
                    <a:pt x="9144" y="406146"/>
                  </a:cubicBezTo>
                  <a:lnTo>
                    <a:pt x="0" y="400812"/>
                  </a:lnTo>
                  <a:cubicBezTo>
                    <a:pt x="15118" y="366386"/>
                    <a:pt x="29417" y="327289"/>
                    <a:pt x="42898" y="283521"/>
                  </a:cubicBezTo>
                  <a:cubicBezTo>
                    <a:pt x="56379" y="239753"/>
                    <a:pt x="68251" y="193656"/>
                    <a:pt x="78514" y="145232"/>
                  </a:cubicBezTo>
                  <a:cubicBezTo>
                    <a:pt x="88778" y="96807"/>
                    <a:pt x="96643" y="48396"/>
                    <a:pt x="102108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1274220" y="1964338"/>
              <a:ext cx="373380" cy="722376"/>
            </a:xfrm>
            <a:custGeom>
              <a:avLst/>
              <a:gdLst/>
              <a:ahLst/>
              <a:cxnLst/>
              <a:rect l="l" t="t" r="r" b="b"/>
              <a:pathLst>
                <a:path w="373380" h="722376">
                  <a:moveTo>
                    <a:pt x="117348" y="0"/>
                  </a:moveTo>
                  <a:lnTo>
                    <a:pt x="249936" y="16002"/>
                  </a:lnTo>
                  <a:cubicBezTo>
                    <a:pt x="249142" y="20701"/>
                    <a:pt x="246729" y="25019"/>
                    <a:pt x="242697" y="28956"/>
                  </a:cubicBezTo>
                  <a:cubicBezTo>
                    <a:pt x="238665" y="32893"/>
                    <a:pt x="230918" y="35687"/>
                    <a:pt x="219456" y="37338"/>
                  </a:cubicBezTo>
                  <a:cubicBezTo>
                    <a:pt x="215233" y="55832"/>
                    <a:pt x="210153" y="77708"/>
                    <a:pt x="204216" y="102965"/>
                  </a:cubicBezTo>
                  <a:cubicBezTo>
                    <a:pt x="198279" y="128222"/>
                    <a:pt x="191675" y="155623"/>
                    <a:pt x="184404" y="185166"/>
                  </a:cubicBezTo>
                  <a:lnTo>
                    <a:pt x="230124" y="185166"/>
                  </a:lnTo>
                  <a:lnTo>
                    <a:pt x="281178" y="130302"/>
                  </a:lnTo>
                  <a:lnTo>
                    <a:pt x="373380" y="210312"/>
                  </a:lnTo>
                  <a:cubicBezTo>
                    <a:pt x="371237" y="214757"/>
                    <a:pt x="367903" y="218059"/>
                    <a:pt x="363379" y="220218"/>
                  </a:cubicBezTo>
                  <a:cubicBezTo>
                    <a:pt x="358854" y="222377"/>
                    <a:pt x="352282" y="224155"/>
                    <a:pt x="343662" y="225552"/>
                  </a:cubicBezTo>
                  <a:cubicBezTo>
                    <a:pt x="338328" y="275638"/>
                    <a:pt x="329946" y="324247"/>
                    <a:pt x="318516" y="371380"/>
                  </a:cubicBezTo>
                  <a:cubicBezTo>
                    <a:pt x="307086" y="418513"/>
                    <a:pt x="290322" y="463122"/>
                    <a:pt x="268224" y="505206"/>
                  </a:cubicBezTo>
                  <a:cubicBezTo>
                    <a:pt x="311396" y="529025"/>
                    <a:pt x="339305" y="552016"/>
                    <a:pt x="351949" y="574179"/>
                  </a:cubicBezTo>
                  <a:cubicBezTo>
                    <a:pt x="364593" y="596343"/>
                    <a:pt x="366975" y="615357"/>
                    <a:pt x="359093" y="631222"/>
                  </a:cubicBezTo>
                  <a:cubicBezTo>
                    <a:pt x="351211" y="647087"/>
                    <a:pt x="338066" y="657481"/>
                    <a:pt x="319659" y="662404"/>
                  </a:cubicBezTo>
                  <a:cubicBezTo>
                    <a:pt x="301252" y="667328"/>
                    <a:pt x="282583" y="664458"/>
                    <a:pt x="263652" y="653796"/>
                  </a:cubicBezTo>
                  <a:cubicBezTo>
                    <a:pt x="256762" y="642747"/>
                    <a:pt x="248825" y="631698"/>
                    <a:pt x="239840" y="620649"/>
                  </a:cubicBezTo>
                  <a:cubicBezTo>
                    <a:pt x="230854" y="609600"/>
                    <a:pt x="221012" y="598551"/>
                    <a:pt x="210312" y="587502"/>
                  </a:cubicBezTo>
                  <a:cubicBezTo>
                    <a:pt x="186468" y="614982"/>
                    <a:pt x="157766" y="640033"/>
                    <a:pt x="124206" y="662654"/>
                  </a:cubicBezTo>
                  <a:cubicBezTo>
                    <a:pt x="90646" y="685276"/>
                    <a:pt x="51276" y="705183"/>
                    <a:pt x="6096" y="722376"/>
                  </a:cubicBezTo>
                  <a:lnTo>
                    <a:pt x="0" y="713994"/>
                  </a:lnTo>
                  <a:cubicBezTo>
                    <a:pt x="35719" y="690690"/>
                    <a:pt x="66580" y="664337"/>
                    <a:pt x="92583" y="634937"/>
                  </a:cubicBezTo>
                  <a:cubicBezTo>
                    <a:pt x="118586" y="605536"/>
                    <a:pt x="140303" y="573469"/>
                    <a:pt x="157734" y="538734"/>
                  </a:cubicBezTo>
                  <a:cubicBezTo>
                    <a:pt x="135017" y="519557"/>
                    <a:pt x="111300" y="501714"/>
                    <a:pt x="86582" y="485204"/>
                  </a:cubicBezTo>
                  <a:cubicBezTo>
                    <a:pt x="61865" y="468694"/>
                    <a:pt x="37576" y="454279"/>
                    <a:pt x="13716" y="441960"/>
                  </a:cubicBezTo>
                  <a:cubicBezTo>
                    <a:pt x="23447" y="412957"/>
                    <a:pt x="33893" y="377619"/>
                    <a:pt x="45053" y="335947"/>
                  </a:cubicBezTo>
                  <a:cubicBezTo>
                    <a:pt x="56214" y="294275"/>
                    <a:pt x="66850" y="251127"/>
                    <a:pt x="76962" y="206502"/>
                  </a:cubicBezTo>
                  <a:lnTo>
                    <a:pt x="8382" y="206502"/>
                  </a:lnTo>
                  <a:lnTo>
                    <a:pt x="1524" y="185166"/>
                  </a:lnTo>
                  <a:lnTo>
                    <a:pt x="82296" y="185166"/>
                  </a:lnTo>
                  <a:cubicBezTo>
                    <a:pt x="90805" y="146923"/>
                    <a:pt x="98171" y="111585"/>
                    <a:pt x="104394" y="79153"/>
                  </a:cubicBezTo>
                  <a:cubicBezTo>
                    <a:pt x="110617" y="46720"/>
                    <a:pt x="114935" y="20336"/>
                    <a:pt x="117348" y="0"/>
                  </a:cubicBezTo>
                  <a:close/>
                  <a:moveTo>
                    <a:pt x="179070" y="206502"/>
                  </a:moveTo>
                  <a:cubicBezTo>
                    <a:pt x="168688" y="247841"/>
                    <a:pt x="157639" y="289370"/>
                    <a:pt x="145923" y="331089"/>
                  </a:cubicBezTo>
                  <a:cubicBezTo>
                    <a:pt x="134207" y="372809"/>
                    <a:pt x="122396" y="411290"/>
                    <a:pt x="110490" y="446532"/>
                  </a:cubicBezTo>
                  <a:cubicBezTo>
                    <a:pt x="124920" y="450358"/>
                    <a:pt x="138541" y="454327"/>
                    <a:pt x="151352" y="458438"/>
                  </a:cubicBezTo>
                  <a:cubicBezTo>
                    <a:pt x="164163" y="462550"/>
                    <a:pt x="176451" y="466709"/>
                    <a:pt x="188214" y="470916"/>
                  </a:cubicBezTo>
                  <a:cubicBezTo>
                    <a:pt x="202517" y="430419"/>
                    <a:pt x="213535" y="387969"/>
                    <a:pt x="221266" y="343567"/>
                  </a:cubicBezTo>
                  <a:cubicBezTo>
                    <a:pt x="228997" y="299165"/>
                    <a:pt x="234490" y="253476"/>
                    <a:pt x="237744" y="206502"/>
                  </a:cubicBezTo>
                  <a:lnTo>
                    <a:pt x="179070" y="206502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4" name="文本框 143"/>
            <p:cNvSpPr txBox="1"/>
            <p:nvPr/>
          </p:nvSpPr>
          <p:spPr>
            <a:xfrm>
              <a:off x="3179982" y="1964338"/>
              <a:ext cx="568452" cy="723900"/>
            </a:xfrm>
            <a:custGeom>
              <a:avLst/>
              <a:gdLst/>
              <a:ahLst/>
              <a:cxnLst/>
              <a:rect l="l" t="t" r="r" b="b"/>
              <a:pathLst>
                <a:path w="568452" h="723900">
                  <a:moveTo>
                    <a:pt x="315468" y="0"/>
                  </a:moveTo>
                  <a:lnTo>
                    <a:pt x="454152" y="30480"/>
                  </a:lnTo>
                  <a:cubicBezTo>
                    <a:pt x="452676" y="35481"/>
                    <a:pt x="449533" y="39576"/>
                    <a:pt x="444722" y="42767"/>
                  </a:cubicBezTo>
                  <a:cubicBezTo>
                    <a:pt x="439912" y="45958"/>
                    <a:pt x="433150" y="47958"/>
                    <a:pt x="424434" y="48768"/>
                  </a:cubicBezTo>
                  <a:cubicBezTo>
                    <a:pt x="414401" y="88392"/>
                    <a:pt x="402463" y="125730"/>
                    <a:pt x="388620" y="160782"/>
                  </a:cubicBezTo>
                  <a:lnTo>
                    <a:pt x="433578" y="160782"/>
                  </a:lnTo>
                  <a:lnTo>
                    <a:pt x="482346" y="86868"/>
                  </a:lnTo>
                  <a:cubicBezTo>
                    <a:pt x="482835" y="87287"/>
                    <a:pt x="487953" y="92037"/>
                    <a:pt x="497699" y="101120"/>
                  </a:cubicBezTo>
                  <a:cubicBezTo>
                    <a:pt x="507445" y="110203"/>
                    <a:pt x="518885" y="121106"/>
                    <a:pt x="532017" y="133830"/>
                  </a:cubicBezTo>
                  <a:cubicBezTo>
                    <a:pt x="545150" y="146553"/>
                    <a:pt x="557041" y="158586"/>
                    <a:pt x="567690" y="169926"/>
                  </a:cubicBezTo>
                  <a:cubicBezTo>
                    <a:pt x="566833" y="174101"/>
                    <a:pt x="564547" y="177181"/>
                    <a:pt x="560832" y="179165"/>
                  </a:cubicBezTo>
                  <a:cubicBezTo>
                    <a:pt x="557117" y="181150"/>
                    <a:pt x="552545" y="182134"/>
                    <a:pt x="547116" y="182118"/>
                  </a:cubicBezTo>
                  <a:lnTo>
                    <a:pt x="517398" y="182118"/>
                  </a:lnTo>
                  <a:cubicBezTo>
                    <a:pt x="513572" y="241379"/>
                    <a:pt x="505603" y="298498"/>
                    <a:pt x="493490" y="353473"/>
                  </a:cubicBezTo>
                  <a:cubicBezTo>
                    <a:pt x="481378" y="408448"/>
                    <a:pt x="462931" y="460042"/>
                    <a:pt x="438150" y="508254"/>
                  </a:cubicBezTo>
                  <a:cubicBezTo>
                    <a:pt x="473202" y="551561"/>
                    <a:pt x="516636" y="586867"/>
                    <a:pt x="568452" y="614172"/>
                  </a:cubicBezTo>
                  <a:lnTo>
                    <a:pt x="565404" y="621792"/>
                  </a:lnTo>
                  <a:cubicBezTo>
                    <a:pt x="538528" y="628587"/>
                    <a:pt x="517224" y="640144"/>
                    <a:pt x="501491" y="656463"/>
                  </a:cubicBezTo>
                  <a:cubicBezTo>
                    <a:pt x="485759" y="672783"/>
                    <a:pt x="474551" y="694246"/>
                    <a:pt x="467868" y="720852"/>
                  </a:cubicBezTo>
                  <a:cubicBezTo>
                    <a:pt x="449644" y="703310"/>
                    <a:pt x="433515" y="683721"/>
                    <a:pt x="419481" y="662083"/>
                  </a:cubicBezTo>
                  <a:cubicBezTo>
                    <a:pt x="405448" y="640445"/>
                    <a:pt x="393129" y="616855"/>
                    <a:pt x="382524" y="591312"/>
                  </a:cubicBezTo>
                  <a:cubicBezTo>
                    <a:pt x="360537" y="617649"/>
                    <a:pt x="334979" y="641938"/>
                    <a:pt x="305848" y="664178"/>
                  </a:cubicBezTo>
                  <a:cubicBezTo>
                    <a:pt x="276717" y="686419"/>
                    <a:pt x="243348" y="706327"/>
                    <a:pt x="205740" y="723900"/>
                  </a:cubicBezTo>
                  <a:lnTo>
                    <a:pt x="200406" y="717042"/>
                  </a:lnTo>
                  <a:cubicBezTo>
                    <a:pt x="236474" y="686054"/>
                    <a:pt x="267018" y="652399"/>
                    <a:pt x="292037" y="616077"/>
                  </a:cubicBezTo>
                  <a:cubicBezTo>
                    <a:pt x="317056" y="579755"/>
                    <a:pt x="337312" y="541528"/>
                    <a:pt x="352806" y="501396"/>
                  </a:cubicBezTo>
                  <a:cubicBezTo>
                    <a:pt x="344885" y="469376"/>
                    <a:pt x="338439" y="435690"/>
                    <a:pt x="333470" y="400336"/>
                  </a:cubicBezTo>
                  <a:cubicBezTo>
                    <a:pt x="328502" y="364982"/>
                    <a:pt x="324533" y="328057"/>
                    <a:pt x="321564" y="289560"/>
                  </a:cubicBezTo>
                  <a:cubicBezTo>
                    <a:pt x="305689" y="311785"/>
                    <a:pt x="288671" y="332105"/>
                    <a:pt x="270510" y="350520"/>
                  </a:cubicBezTo>
                  <a:lnTo>
                    <a:pt x="304800" y="383286"/>
                  </a:lnTo>
                  <a:cubicBezTo>
                    <a:pt x="302086" y="386398"/>
                    <a:pt x="298371" y="389128"/>
                    <a:pt x="293656" y="391478"/>
                  </a:cubicBezTo>
                  <a:cubicBezTo>
                    <a:pt x="288941" y="393827"/>
                    <a:pt x="283512" y="395415"/>
                    <a:pt x="277368" y="396240"/>
                  </a:cubicBezTo>
                  <a:lnTo>
                    <a:pt x="277368" y="624078"/>
                  </a:lnTo>
                  <a:cubicBezTo>
                    <a:pt x="276432" y="627126"/>
                    <a:pt x="268780" y="631889"/>
                    <a:pt x="254413" y="638366"/>
                  </a:cubicBezTo>
                  <a:cubicBezTo>
                    <a:pt x="240046" y="644843"/>
                    <a:pt x="222298" y="648462"/>
                    <a:pt x="201168" y="649224"/>
                  </a:cubicBezTo>
                  <a:lnTo>
                    <a:pt x="183642" y="649224"/>
                  </a:lnTo>
                  <a:lnTo>
                    <a:pt x="183642" y="600456"/>
                  </a:lnTo>
                  <a:lnTo>
                    <a:pt x="118872" y="600456"/>
                  </a:lnTo>
                  <a:lnTo>
                    <a:pt x="118872" y="646938"/>
                  </a:lnTo>
                  <a:cubicBezTo>
                    <a:pt x="118031" y="652177"/>
                    <a:pt x="109808" y="658273"/>
                    <a:pt x="94202" y="665226"/>
                  </a:cubicBezTo>
                  <a:cubicBezTo>
                    <a:pt x="78597" y="672179"/>
                    <a:pt x="60658" y="675989"/>
                    <a:pt x="40386" y="676656"/>
                  </a:cubicBezTo>
                  <a:lnTo>
                    <a:pt x="26670" y="676656"/>
                  </a:lnTo>
                  <a:lnTo>
                    <a:pt x="26670" y="320040"/>
                  </a:lnTo>
                  <a:lnTo>
                    <a:pt x="100584" y="349758"/>
                  </a:lnTo>
                  <a:lnTo>
                    <a:pt x="100584" y="205740"/>
                  </a:lnTo>
                  <a:lnTo>
                    <a:pt x="6096" y="205740"/>
                  </a:lnTo>
                  <a:lnTo>
                    <a:pt x="0" y="184404"/>
                  </a:lnTo>
                  <a:lnTo>
                    <a:pt x="100584" y="184404"/>
                  </a:lnTo>
                  <a:lnTo>
                    <a:pt x="100584" y="1524"/>
                  </a:lnTo>
                  <a:lnTo>
                    <a:pt x="228600" y="12192"/>
                  </a:lnTo>
                  <a:cubicBezTo>
                    <a:pt x="228029" y="17161"/>
                    <a:pt x="225933" y="21320"/>
                    <a:pt x="222314" y="24670"/>
                  </a:cubicBezTo>
                  <a:cubicBezTo>
                    <a:pt x="218694" y="28019"/>
                    <a:pt x="212408" y="30464"/>
                    <a:pt x="203454" y="32004"/>
                  </a:cubicBezTo>
                  <a:lnTo>
                    <a:pt x="203454" y="184404"/>
                  </a:lnTo>
                  <a:lnTo>
                    <a:pt x="211836" y="184404"/>
                  </a:lnTo>
                  <a:lnTo>
                    <a:pt x="254508" y="119634"/>
                  </a:lnTo>
                  <a:cubicBezTo>
                    <a:pt x="254984" y="120047"/>
                    <a:pt x="259747" y="124555"/>
                    <a:pt x="268796" y="133160"/>
                  </a:cubicBezTo>
                  <a:cubicBezTo>
                    <a:pt x="277844" y="141764"/>
                    <a:pt x="288322" y="151987"/>
                    <a:pt x="300228" y="163830"/>
                  </a:cubicBezTo>
                  <a:cubicBezTo>
                    <a:pt x="304054" y="136668"/>
                    <a:pt x="307261" y="109268"/>
                    <a:pt x="309848" y="81629"/>
                  </a:cubicBezTo>
                  <a:cubicBezTo>
                    <a:pt x="312436" y="53991"/>
                    <a:pt x="314309" y="26781"/>
                    <a:pt x="315468" y="0"/>
                  </a:cubicBezTo>
                  <a:close/>
                  <a:moveTo>
                    <a:pt x="380238" y="182118"/>
                  </a:moveTo>
                  <a:cubicBezTo>
                    <a:pt x="373380" y="197771"/>
                    <a:pt x="366141" y="212947"/>
                    <a:pt x="358521" y="227648"/>
                  </a:cubicBezTo>
                  <a:cubicBezTo>
                    <a:pt x="350901" y="242348"/>
                    <a:pt x="342900" y="256381"/>
                    <a:pt x="334518" y="269748"/>
                  </a:cubicBezTo>
                  <a:cubicBezTo>
                    <a:pt x="339471" y="297133"/>
                    <a:pt x="345758" y="322945"/>
                    <a:pt x="353378" y="347186"/>
                  </a:cubicBezTo>
                  <a:cubicBezTo>
                    <a:pt x="360998" y="371428"/>
                    <a:pt x="369951" y="394383"/>
                    <a:pt x="380238" y="416052"/>
                  </a:cubicBezTo>
                  <a:cubicBezTo>
                    <a:pt x="389287" y="378635"/>
                    <a:pt x="395954" y="340313"/>
                    <a:pt x="400241" y="301085"/>
                  </a:cubicBezTo>
                  <a:cubicBezTo>
                    <a:pt x="404527" y="261858"/>
                    <a:pt x="407003" y="222203"/>
                    <a:pt x="407670" y="182118"/>
                  </a:cubicBezTo>
                  <a:lnTo>
                    <a:pt x="380238" y="182118"/>
                  </a:lnTo>
                  <a:close/>
                  <a:moveTo>
                    <a:pt x="203454" y="205740"/>
                  </a:moveTo>
                  <a:lnTo>
                    <a:pt x="203454" y="348996"/>
                  </a:lnTo>
                  <a:lnTo>
                    <a:pt x="233934" y="315468"/>
                  </a:lnTo>
                  <a:lnTo>
                    <a:pt x="261366" y="341376"/>
                  </a:lnTo>
                  <a:cubicBezTo>
                    <a:pt x="267462" y="321818"/>
                    <a:pt x="273177" y="300546"/>
                    <a:pt x="278511" y="277559"/>
                  </a:cubicBezTo>
                  <a:cubicBezTo>
                    <a:pt x="283845" y="254572"/>
                    <a:pt x="288798" y="230632"/>
                    <a:pt x="293370" y="205740"/>
                  </a:cubicBezTo>
                  <a:lnTo>
                    <a:pt x="203454" y="205740"/>
                  </a:lnTo>
                  <a:close/>
                  <a:moveTo>
                    <a:pt x="118872" y="379476"/>
                  </a:moveTo>
                  <a:lnTo>
                    <a:pt x="118872" y="579120"/>
                  </a:lnTo>
                  <a:lnTo>
                    <a:pt x="183642" y="579120"/>
                  </a:lnTo>
                  <a:lnTo>
                    <a:pt x="183642" y="379476"/>
                  </a:lnTo>
                  <a:lnTo>
                    <a:pt x="118872" y="3794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2375716" y="1985723"/>
              <a:ext cx="500563" cy="701707"/>
            </a:xfrm>
            <a:custGeom>
              <a:avLst/>
              <a:gdLst/>
              <a:ahLst/>
              <a:cxnLst/>
              <a:rect l="l" t="t" r="r" b="b"/>
              <a:pathLst>
                <a:path w="500563" h="701707">
                  <a:moveTo>
                    <a:pt x="393145" y="0"/>
                  </a:moveTo>
                  <a:cubicBezTo>
                    <a:pt x="393752" y="470"/>
                    <a:pt x="400156" y="5794"/>
                    <a:pt x="412358" y="15972"/>
                  </a:cubicBezTo>
                  <a:cubicBezTo>
                    <a:pt x="424561" y="26150"/>
                    <a:pt x="438922" y="38357"/>
                    <a:pt x="455442" y="52594"/>
                  </a:cubicBezTo>
                  <a:cubicBezTo>
                    <a:pt x="471962" y="66831"/>
                    <a:pt x="487002" y="80274"/>
                    <a:pt x="500563" y="92923"/>
                  </a:cubicBezTo>
                  <a:cubicBezTo>
                    <a:pt x="499356" y="97079"/>
                    <a:pt x="496816" y="100145"/>
                    <a:pt x="492943" y="102121"/>
                  </a:cubicBezTo>
                  <a:cubicBezTo>
                    <a:pt x="489069" y="104096"/>
                    <a:pt x="484243" y="105076"/>
                    <a:pt x="478464" y="105060"/>
                  </a:cubicBezTo>
                  <a:lnTo>
                    <a:pt x="422077" y="105060"/>
                  </a:lnTo>
                  <a:lnTo>
                    <a:pt x="422077" y="569206"/>
                  </a:lnTo>
                  <a:cubicBezTo>
                    <a:pt x="422617" y="593463"/>
                    <a:pt x="419421" y="615012"/>
                    <a:pt x="412487" y="633852"/>
                  </a:cubicBezTo>
                  <a:cubicBezTo>
                    <a:pt x="405553" y="652692"/>
                    <a:pt x="391637" y="667978"/>
                    <a:pt x="370739" y="679710"/>
                  </a:cubicBezTo>
                  <a:cubicBezTo>
                    <a:pt x="349840" y="691442"/>
                    <a:pt x="318714" y="698774"/>
                    <a:pt x="277360" y="701707"/>
                  </a:cubicBezTo>
                  <a:cubicBezTo>
                    <a:pt x="276693" y="683068"/>
                    <a:pt x="274596" y="667047"/>
                    <a:pt x="271069" y="653643"/>
                  </a:cubicBezTo>
                  <a:cubicBezTo>
                    <a:pt x="267542" y="640239"/>
                    <a:pt x="262013" y="629357"/>
                    <a:pt x="254484" y="620997"/>
                  </a:cubicBezTo>
                  <a:cubicBezTo>
                    <a:pt x="247817" y="612638"/>
                    <a:pt x="238482" y="605373"/>
                    <a:pt x="226481" y="599202"/>
                  </a:cubicBezTo>
                  <a:cubicBezTo>
                    <a:pt x="214479" y="593032"/>
                    <a:pt x="196382" y="587860"/>
                    <a:pt x="172188" y="583688"/>
                  </a:cubicBezTo>
                  <a:lnTo>
                    <a:pt x="172188" y="574544"/>
                  </a:lnTo>
                  <a:cubicBezTo>
                    <a:pt x="173280" y="574610"/>
                    <a:pt x="182105" y="575071"/>
                    <a:pt x="198664" y="575928"/>
                  </a:cubicBezTo>
                  <a:cubicBezTo>
                    <a:pt x="215222" y="576785"/>
                    <a:pt x="232967" y="577641"/>
                    <a:pt x="251897" y="578498"/>
                  </a:cubicBezTo>
                  <a:cubicBezTo>
                    <a:pt x="270827" y="579355"/>
                    <a:pt x="284394" y="579816"/>
                    <a:pt x="292599" y="579882"/>
                  </a:cubicBezTo>
                  <a:cubicBezTo>
                    <a:pt x="298643" y="579802"/>
                    <a:pt x="302970" y="578436"/>
                    <a:pt x="305578" y="575783"/>
                  </a:cubicBezTo>
                  <a:cubicBezTo>
                    <a:pt x="308187" y="573130"/>
                    <a:pt x="309459" y="569667"/>
                    <a:pt x="309396" y="565393"/>
                  </a:cubicBezTo>
                  <a:lnTo>
                    <a:pt x="309396" y="105060"/>
                  </a:lnTo>
                  <a:lnTo>
                    <a:pt x="6108" y="105060"/>
                  </a:lnTo>
                  <a:lnTo>
                    <a:pt x="0" y="83820"/>
                  </a:lnTo>
                  <a:lnTo>
                    <a:pt x="332998" y="83820"/>
                  </a:lnTo>
                  <a:lnTo>
                    <a:pt x="3931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1655982" y="2036728"/>
              <a:ext cx="342138" cy="623316"/>
            </a:xfrm>
            <a:custGeom>
              <a:avLst/>
              <a:gdLst/>
              <a:ahLst/>
              <a:cxnLst/>
              <a:rect l="l" t="t" r="r" b="b"/>
              <a:pathLst>
                <a:path w="342138" h="623316">
                  <a:moveTo>
                    <a:pt x="243840" y="0"/>
                  </a:moveTo>
                  <a:lnTo>
                    <a:pt x="342138" y="77724"/>
                  </a:lnTo>
                  <a:cubicBezTo>
                    <a:pt x="339519" y="81185"/>
                    <a:pt x="335804" y="84360"/>
                    <a:pt x="330994" y="87249"/>
                  </a:cubicBezTo>
                  <a:cubicBezTo>
                    <a:pt x="326184" y="90138"/>
                    <a:pt x="319993" y="92551"/>
                    <a:pt x="312420" y="94488"/>
                  </a:cubicBezTo>
                  <a:lnTo>
                    <a:pt x="312420" y="563118"/>
                  </a:lnTo>
                  <a:cubicBezTo>
                    <a:pt x="310468" y="568341"/>
                    <a:pt x="299895" y="575612"/>
                    <a:pt x="280702" y="584930"/>
                  </a:cubicBezTo>
                  <a:cubicBezTo>
                    <a:pt x="261509" y="594249"/>
                    <a:pt x="240840" y="599424"/>
                    <a:pt x="218694" y="600456"/>
                  </a:cubicBezTo>
                  <a:lnTo>
                    <a:pt x="200406" y="600456"/>
                  </a:lnTo>
                  <a:lnTo>
                    <a:pt x="200406" y="510540"/>
                  </a:lnTo>
                  <a:lnTo>
                    <a:pt x="106680" y="510540"/>
                  </a:lnTo>
                  <a:lnTo>
                    <a:pt x="106680" y="585216"/>
                  </a:lnTo>
                  <a:cubicBezTo>
                    <a:pt x="105918" y="592471"/>
                    <a:pt x="96965" y="600440"/>
                    <a:pt x="79820" y="609124"/>
                  </a:cubicBezTo>
                  <a:cubicBezTo>
                    <a:pt x="62675" y="617807"/>
                    <a:pt x="41910" y="622538"/>
                    <a:pt x="17526" y="623316"/>
                  </a:cubicBezTo>
                  <a:lnTo>
                    <a:pt x="0" y="623316"/>
                  </a:lnTo>
                  <a:lnTo>
                    <a:pt x="0" y="10668"/>
                  </a:lnTo>
                  <a:lnTo>
                    <a:pt x="109728" y="55626"/>
                  </a:lnTo>
                  <a:lnTo>
                    <a:pt x="192786" y="55626"/>
                  </a:lnTo>
                  <a:lnTo>
                    <a:pt x="243840" y="0"/>
                  </a:lnTo>
                  <a:close/>
                  <a:moveTo>
                    <a:pt x="106680" y="76962"/>
                  </a:moveTo>
                  <a:lnTo>
                    <a:pt x="106680" y="489204"/>
                  </a:lnTo>
                  <a:lnTo>
                    <a:pt x="200406" y="489204"/>
                  </a:lnTo>
                  <a:lnTo>
                    <a:pt x="200406" y="76962"/>
                  </a:lnTo>
                  <a:lnTo>
                    <a:pt x="106680" y="769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2387932" y="2141884"/>
              <a:ext cx="281147" cy="360428"/>
            </a:xfrm>
            <a:custGeom>
              <a:avLst/>
              <a:gdLst/>
              <a:ahLst/>
              <a:cxnLst/>
              <a:rect l="l" t="t" r="r" b="b"/>
              <a:pathLst>
                <a:path w="281147" h="360428">
                  <a:moveTo>
                    <a:pt x="186653" y="0"/>
                  </a:moveTo>
                  <a:lnTo>
                    <a:pt x="281147" y="73104"/>
                  </a:lnTo>
                  <a:cubicBezTo>
                    <a:pt x="278872" y="76264"/>
                    <a:pt x="275023" y="79473"/>
                    <a:pt x="269599" y="82729"/>
                  </a:cubicBezTo>
                  <a:cubicBezTo>
                    <a:pt x="264175" y="85985"/>
                    <a:pt x="257081" y="88621"/>
                    <a:pt x="248317" y="90638"/>
                  </a:cubicBezTo>
                  <a:lnTo>
                    <a:pt x="248317" y="319251"/>
                  </a:lnTo>
                  <a:cubicBezTo>
                    <a:pt x="246667" y="323032"/>
                    <a:pt x="237024" y="328243"/>
                    <a:pt x="219388" y="334883"/>
                  </a:cubicBezTo>
                  <a:cubicBezTo>
                    <a:pt x="201752" y="341524"/>
                    <a:pt x="183735" y="345209"/>
                    <a:pt x="165338" y="345940"/>
                  </a:cubicBezTo>
                  <a:lnTo>
                    <a:pt x="148590" y="345940"/>
                  </a:lnTo>
                  <a:lnTo>
                    <a:pt x="148590" y="291037"/>
                  </a:lnTo>
                  <a:lnTo>
                    <a:pt x="97441" y="291037"/>
                  </a:lnTo>
                  <a:lnTo>
                    <a:pt x="97441" y="329164"/>
                  </a:lnTo>
                  <a:cubicBezTo>
                    <a:pt x="96552" y="334470"/>
                    <a:pt x="87861" y="340825"/>
                    <a:pt x="71368" y="348228"/>
                  </a:cubicBezTo>
                  <a:cubicBezTo>
                    <a:pt x="54874" y="355631"/>
                    <a:pt x="35906" y="359698"/>
                    <a:pt x="14464" y="360428"/>
                  </a:cubicBezTo>
                  <a:lnTo>
                    <a:pt x="0" y="360428"/>
                  </a:lnTo>
                  <a:lnTo>
                    <a:pt x="0" y="11441"/>
                  </a:lnTo>
                  <a:lnTo>
                    <a:pt x="100494" y="51102"/>
                  </a:lnTo>
                  <a:lnTo>
                    <a:pt x="140192" y="51102"/>
                  </a:lnTo>
                  <a:lnTo>
                    <a:pt x="186653" y="0"/>
                  </a:lnTo>
                  <a:close/>
                  <a:moveTo>
                    <a:pt x="97441" y="72343"/>
                  </a:moveTo>
                  <a:lnTo>
                    <a:pt x="97441" y="269796"/>
                  </a:lnTo>
                  <a:lnTo>
                    <a:pt x="148590" y="269796"/>
                  </a:lnTo>
                  <a:lnTo>
                    <a:pt x="148590" y="72343"/>
                  </a:lnTo>
                  <a:lnTo>
                    <a:pt x="97441" y="72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294843" y="4037203"/>
            <a:ext cx="5668010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fontAlgn="auto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  <a:sym typeface="+mn-ea"/>
              </a:rPr>
              <a:t>精细化管理是一种工作过程质量控制和改善的管理技术、也一种管理哲学、一种管理系统和一套管理工具，通过管理规则的系统化和细化，使组织管理各单元精确、协同和高效运行</a:t>
            </a:r>
          </a:p>
        </p:txBody>
      </p:sp>
      <p:grpSp>
        <p:nvGrpSpPr>
          <p:cNvPr id="197" name="组合 196"/>
          <p:cNvGrpSpPr/>
          <p:nvPr/>
        </p:nvGrpSpPr>
        <p:grpSpPr>
          <a:xfrm>
            <a:off x="6777990" y="-474890"/>
            <a:ext cx="5905247" cy="5328830"/>
            <a:chOff x="6777990" y="-474890"/>
            <a:chExt cx="5905247" cy="5328830"/>
          </a:xfrm>
        </p:grpSpPr>
        <p:sp>
          <p:nvSpPr>
            <p:cNvPr id="11" name="图形"/>
            <p:cNvSpPr/>
            <p:nvPr/>
          </p:nvSpPr>
          <p:spPr>
            <a:xfrm>
              <a:off x="11243237" y="-474890"/>
              <a:ext cx="1440000" cy="1440000"/>
            </a:xfrm>
            <a:custGeom>
              <a:avLst/>
              <a:gdLst>
                <a:gd name="connsiteX0" fmla="*/ 1471366 w 2942730"/>
                <a:gd name="connsiteY0" fmla="*/ 511734 h 2942730"/>
                <a:gd name="connsiteX1" fmla="*/ 511734 w 2942730"/>
                <a:gd name="connsiteY1" fmla="*/ 1471366 h 2942730"/>
                <a:gd name="connsiteX2" fmla="*/ 1471366 w 2942730"/>
                <a:gd name="connsiteY2" fmla="*/ 2430998 h 2942730"/>
                <a:gd name="connsiteX3" fmla="*/ 2430998 w 2942730"/>
                <a:gd name="connsiteY3" fmla="*/ 1471366 h 2942730"/>
                <a:gd name="connsiteX4" fmla="*/ 1471366 w 2942730"/>
                <a:gd name="connsiteY4" fmla="*/ 511734 h 2942730"/>
                <a:gd name="connsiteX5" fmla="*/ 1471365 w 2942730"/>
                <a:gd name="connsiteY5" fmla="*/ 0 h 2942730"/>
                <a:gd name="connsiteX6" fmla="*/ 2942730 w 2942730"/>
                <a:gd name="connsiteY6" fmla="*/ 1471365 h 2942730"/>
                <a:gd name="connsiteX7" fmla="*/ 1471365 w 2942730"/>
                <a:gd name="connsiteY7" fmla="*/ 2942730 h 2942730"/>
                <a:gd name="connsiteX8" fmla="*/ 0 w 2942730"/>
                <a:gd name="connsiteY8" fmla="*/ 1471365 h 2942730"/>
                <a:gd name="connsiteX9" fmla="*/ 1471365 w 2942730"/>
                <a:gd name="connsiteY9" fmla="*/ 0 h 2942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2730" h="2942730">
                  <a:moveTo>
                    <a:pt x="1471366" y="511734"/>
                  </a:moveTo>
                  <a:cubicBezTo>
                    <a:pt x="941376" y="511734"/>
                    <a:pt x="511734" y="941376"/>
                    <a:pt x="511734" y="1471366"/>
                  </a:cubicBezTo>
                  <a:cubicBezTo>
                    <a:pt x="511734" y="2001356"/>
                    <a:pt x="941376" y="2430998"/>
                    <a:pt x="1471366" y="2430998"/>
                  </a:cubicBezTo>
                  <a:cubicBezTo>
                    <a:pt x="2001356" y="2430998"/>
                    <a:pt x="2430998" y="2001356"/>
                    <a:pt x="2430998" y="1471366"/>
                  </a:cubicBezTo>
                  <a:cubicBezTo>
                    <a:pt x="2430998" y="941376"/>
                    <a:pt x="2001356" y="511734"/>
                    <a:pt x="1471366" y="511734"/>
                  </a:cubicBezTo>
                  <a:close/>
                  <a:moveTo>
                    <a:pt x="1471365" y="0"/>
                  </a:moveTo>
                  <a:cubicBezTo>
                    <a:pt x="2283977" y="0"/>
                    <a:pt x="2942730" y="658753"/>
                    <a:pt x="2942730" y="1471365"/>
                  </a:cubicBezTo>
                  <a:cubicBezTo>
                    <a:pt x="2942730" y="2283977"/>
                    <a:pt x="2283977" y="2942730"/>
                    <a:pt x="1471365" y="2942730"/>
                  </a:cubicBezTo>
                  <a:cubicBezTo>
                    <a:pt x="658753" y="2942730"/>
                    <a:pt x="0" y="2283977"/>
                    <a:pt x="0" y="1471365"/>
                  </a:cubicBezTo>
                  <a:cubicBezTo>
                    <a:pt x="0" y="658753"/>
                    <a:pt x="658753" y="0"/>
                    <a:pt x="1471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en-US" sz="6000" dirty="0">
                <a:latin typeface="字魂58号-创中黑" panose="00000500000000000000" charset="-122"/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  <p:grpSp>
          <p:nvGrpSpPr>
            <p:cNvPr id="117" name="组合 116"/>
            <p:cNvGrpSpPr/>
            <p:nvPr/>
          </p:nvGrpSpPr>
          <p:grpSpPr>
            <a:xfrm>
              <a:off x="6777990" y="0"/>
              <a:ext cx="5414010" cy="4853940"/>
              <a:chOff x="10674" y="0"/>
              <a:chExt cx="8526" cy="7644"/>
            </a:xfrm>
          </p:grpSpPr>
          <p:sp>
            <p:nvSpPr>
              <p:cNvPr id="118" name="任意多边形 24"/>
              <p:cNvSpPr/>
              <p:nvPr/>
            </p:nvSpPr>
            <p:spPr>
              <a:xfrm>
                <a:off x="11503" y="0"/>
                <a:ext cx="7697" cy="6872"/>
              </a:xfrm>
              <a:custGeom>
                <a:avLst/>
                <a:gdLst>
                  <a:gd name="adj" fmla="val 18491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7699" h="6875">
                    <a:moveTo>
                      <a:pt x="0" y="13"/>
                    </a:moveTo>
                    <a:lnTo>
                      <a:pt x="0" y="0"/>
                    </a:lnTo>
                    <a:lnTo>
                      <a:pt x="2537" y="0"/>
                    </a:lnTo>
                    <a:lnTo>
                      <a:pt x="2537" y="13"/>
                    </a:lnTo>
                    <a:cubicBezTo>
                      <a:pt x="2462" y="2439"/>
                      <a:pt x="4684" y="4395"/>
                      <a:pt x="6859" y="4335"/>
                    </a:cubicBezTo>
                    <a:cubicBezTo>
                      <a:pt x="7142" y="4348"/>
                      <a:pt x="7673" y="4266"/>
                      <a:pt x="7697" y="4254"/>
                    </a:cubicBezTo>
                    <a:lnTo>
                      <a:pt x="7697" y="6821"/>
                    </a:lnTo>
                    <a:cubicBezTo>
                      <a:pt x="7507" y="6853"/>
                      <a:pt x="6875" y="6882"/>
                      <a:pt x="6859" y="6872"/>
                    </a:cubicBezTo>
                    <a:cubicBezTo>
                      <a:pt x="3009" y="6990"/>
                      <a:pt x="-94" y="3465"/>
                      <a:pt x="0" y="13"/>
                    </a:cubicBezTo>
                    <a:close/>
                  </a:path>
                </a:pathLst>
              </a:custGeom>
              <a:blipFill rotWithShape="1">
                <a:blip r:embed="rId5"/>
                <a:srcRect/>
                <a:stretch>
                  <a:fillRect l="-16959" r="-16959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任意多边形 2"/>
              <p:cNvSpPr/>
              <p:nvPr/>
            </p:nvSpPr>
            <p:spPr>
              <a:xfrm>
                <a:off x="10674" y="0"/>
                <a:ext cx="8526" cy="7644"/>
              </a:xfrm>
              <a:custGeom>
                <a:avLst/>
                <a:gdLst>
                  <a:gd name="adj" fmla="val 16062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8556" h="7655">
                    <a:moveTo>
                      <a:pt x="8526" y="7613"/>
                    </a:moveTo>
                    <a:lnTo>
                      <a:pt x="8446" y="7620"/>
                    </a:lnTo>
                    <a:lnTo>
                      <a:pt x="8244" y="7633"/>
                    </a:lnTo>
                    <a:lnTo>
                      <a:pt x="8039" y="7641"/>
                    </a:lnTo>
                    <a:lnTo>
                      <a:pt x="7834" y="7644"/>
                    </a:lnTo>
                    <a:cubicBezTo>
                      <a:pt x="3437" y="7905"/>
                      <a:pt x="-113" y="3497"/>
                      <a:pt x="0" y="0"/>
                    </a:cubicBezTo>
                    <a:lnTo>
                      <a:pt x="2519" y="0"/>
                    </a:lnTo>
                    <a:cubicBezTo>
                      <a:pt x="2498" y="2796"/>
                      <a:pt x="5205" y="5234"/>
                      <a:pt x="7834" y="5126"/>
                    </a:cubicBezTo>
                    <a:cubicBezTo>
                      <a:pt x="8083" y="5138"/>
                      <a:pt x="8688" y="5064"/>
                      <a:pt x="8526" y="5081"/>
                    </a:cubicBezTo>
                    <a:lnTo>
                      <a:pt x="8526" y="7613"/>
                    </a:lnTo>
                    <a:close/>
                  </a:path>
                </a:pathLst>
              </a:custGeom>
              <a:gradFill>
                <a:gsLst>
                  <a:gs pos="34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0" name="任意多边形 9"/>
              <p:cNvSpPr/>
              <p:nvPr/>
            </p:nvSpPr>
            <p:spPr>
              <a:xfrm>
                <a:off x="14677" y="0"/>
                <a:ext cx="4523" cy="3643"/>
              </a:xfrm>
              <a:custGeom>
                <a:avLst/>
                <a:gdLst>
                  <a:gd name="adj" fmla="val 13264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4523" h="3648">
                    <a:moveTo>
                      <a:pt x="4523" y="3581"/>
                    </a:moveTo>
                    <a:cubicBezTo>
                      <a:pt x="4493" y="3598"/>
                      <a:pt x="3875" y="3661"/>
                      <a:pt x="3831" y="3643"/>
                    </a:cubicBezTo>
                    <a:cubicBezTo>
                      <a:pt x="1716" y="3769"/>
                      <a:pt x="-11" y="1672"/>
                      <a:pt x="0" y="0"/>
                    </a:cubicBezTo>
                    <a:lnTo>
                      <a:pt x="1019" y="0"/>
                    </a:lnTo>
                    <a:cubicBezTo>
                      <a:pt x="1042" y="1407"/>
                      <a:pt x="2464" y="2693"/>
                      <a:pt x="3831" y="2625"/>
                    </a:cubicBezTo>
                    <a:cubicBezTo>
                      <a:pt x="4063" y="2636"/>
                      <a:pt x="4458" y="2562"/>
                      <a:pt x="4523" y="2540"/>
                    </a:cubicBezTo>
                    <a:lnTo>
                      <a:pt x="4523" y="3581"/>
                    </a:lnTo>
                    <a:close/>
                  </a:path>
                </a:pathLst>
              </a:custGeom>
              <a:gradFill>
                <a:gsLst>
                  <a:gs pos="34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135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1" name="任意多边形 15"/>
          <p:cNvSpPr/>
          <p:nvPr/>
        </p:nvSpPr>
        <p:spPr>
          <a:xfrm>
            <a:off x="7780951" y="5495925"/>
            <a:ext cx="2808463" cy="136207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423" h="2146">
                <a:moveTo>
                  <a:pt x="0" y="2145"/>
                </a:moveTo>
                <a:cubicBezTo>
                  <a:pt x="-8" y="952"/>
                  <a:pt x="1118" y="-36"/>
                  <a:pt x="2211" y="0"/>
                </a:cubicBezTo>
                <a:cubicBezTo>
                  <a:pt x="3433" y="-44"/>
                  <a:pt x="4425" y="1079"/>
                  <a:pt x="4423" y="2145"/>
                </a:cubicBezTo>
                <a:lnTo>
                  <a:pt x="0" y="2145"/>
                </a:lnTo>
                <a:close/>
              </a:path>
            </a:pathLst>
          </a:custGeom>
          <a:gradFill>
            <a:gsLst>
              <a:gs pos="2000">
                <a:srgbClr val="B9000B">
                  <a:alpha val="54000"/>
                </a:srgbClr>
              </a:gs>
              <a:gs pos="100000">
                <a:srgbClr val="B9000B">
                  <a:alpha val="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4" name="矩形: 圆角 10"/>
          <p:cNvSpPr/>
          <p:nvPr/>
        </p:nvSpPr>
        <p:spPr>
          <a:xfrm>
            <a:off x="1395252" y="4977594"/>
            <a:ext cx="1433861" cy="39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</a:rPr>
              <a:t>梨子老师</a:t>
            </a:r>
          </a:p>
        </p:txBody>
      </p:sp>
      <p:grpSp>
        <p:nvGrpSpPr>
          <p:cNvPr id="195" name="组合 194"/>
          <p:cNvGrpSpPr/>
          <p:nvPr/>
        </p:nvGrpSpPr>
        <p:grpSpPr>
          <a:xfrm>
            <a:off x="1354724" y="2820380"/>
            <a:ext cx="4968254" cy="903252"/>
            <a:chOff x="1206440" y="2845094"/>
            <a:chExt cx="4968254" cy="903252"/>
          </a:xfrm>
        </p:grpSpPr>
        <p:sp>
          <p:nvSpPr>
            <p:cNvPr id="175" name="文本框 174"/>
            <p:cNvSpPr txBox="1"/>
            <p:nvPr/>
          </p:nvSpPr>
          <p:spPr>
            <a:xfrm>
              <a:off x="4250417" y="2845094"/>
              <a:ext cx="465830" cy="286638"/>
            </a:xfrm>
            <a:custGeom>
              <a:avLst/>
              <a:gdLst/>
              <a:ahLst/>
              <a:cxnLst/>
              <a:rect l="l" t="t" r="r" b="b"/>
              <a:pathLst>
                <a:path w="465830" h="286638">
                  <a:moveTo>
                    <a:pt x="116929" y="0"/>
                  </a:moveTo>
                  <a:lnTo>
                    <a:pt x="293266" y="59407"/>
                  </a:lnTo>
                  <a:cubicBezTo>
                    <a:pt x="291360" y="65615"/>
                    <a:pt x="287156" y="70408"/>
                    <a:pt x="280653" y="73787"/>
                  </a:cubicBezTo>
                  <a:cubicBezTo>
                    <a:pt x="274151" y="77166"/>
                    <a:pt x="265468" y="78659"/>
                    <a:pt x="254604" y="78266"/>
                  </a:cubicBezTo>
                  <a:cubicBezTo>
                    <a:pt x="246274" y="91468"/>
                    <a:pt x="237473" y="103727"/>
                    <a:pt x="228200" y="115043"/>
                  </a:cubicBezTo>
                  <a:lnTo>
                    <a:pt x="308353" y="115043"/>
                  </a:lnTo>
                  <a:lnTo>
                    <a:pt x="363989" y="37719"/>
                  </a:lnTo>
                  <a:cubicBezTo>
                    <a:pt x="364548" y="38150"/>
                    <a:pt x="370555" y="43155"/>
                    <a:pt x="382010" y="52734"/>
                  </a:cubicBezTo>
                  <a:cubicBezTo>
                    <a:pt x="393465" y="62314"/>
                    <a:pt x="407017" y="73881"/>
                    <a:pt x="422663" y="87437"/>
                  </a:cubicBezTo>
                  <a:cubicBezTo>
                    <a:pt x="438309" y="100992"/>
                    <a:pt x="452699" y="113949"/>
                    <a:pt x="465830" y="126308"/>
                  </a:cubicBezTo>
                  <a:cubicBezTo>
                    <a:pt x="464377" y="131451"/>
                    <a:pt x="461390" y="135246"/>
                    <a:pt x="456872" y="137690"/>
                  </a:cubicBezTo>
                  <a:cubicBezTo>
                    <a:pt x="452353" y="140135"/>
                    <a:pt x="446538" y="141348"/>
                    <a:pt x="439427" y="141328"/>
                  </a:cubicBezTo>
                  <a:lnTo>
                    <a:pt x="295151" y="141328"/>
                  </a:lnTo>
                  <a:cubicBezTo>
                    <a:pt x="327168" y="154684"/>
                    <a:pt x="346175" y="169727"/>
                    <a:pt x="352172" y="186459"/>
                  </a:cubicBezTo>
                  <a:cubicBezTo>
                    <a:pt x="358169" y="203191"/>
                    <a:pt x="355664" y="217910"/>
                    <a:pt x="344658" y="230616"/>
                  </a:cubicBezTo>
                  <a:cubicBezTo>
                    <a:pt x="333651" y="243323"/>
                    <a:pt x="318652" y="250317"/>
                    <a:pt x="299660" y="251597"/>
                  </a:cubicBezTo>
                  <a:cubicBezTo>
                    <a:pt x="280668" y="252878"/>
                    <a:pt x="262192" y="244744"/>
                    <a:pt x="244231" y="227198"/>
                  </a:cubicBezTo>
                  <a:cubicBezTo>
                    <a:pt x="246490" y="211883"/>
                    <a:pt x="246687" y="196746"/>
                    <a:pt x="244820" y="181786"/>
                  </a:cubicBezTo>
                  <a:cubicBezTo>
                    <a:pt x="242954" y="166825"/>
                    <a:pt x="239614" y="153340"/>
                    <a:pt x="234801" y="141328"/>
                  </a:cubicBezTo>
                  <a:lnTo>
                    <a:pt x="207455" y="141328"/>
                  </a:lnTo>
                  <a:cubicBezTo>
                    <a:pt x="178046" y="174688"/>
                    <a:pt x="146574" y="203270"/>
                    <a:pt x="113040" y="227073"/>
                  </a:cubicBezTo>
                  <a:cubicBezTo>
                    <a:pt x="79505" y="250876"/>
                    <a:pt x="44968" y="270731"/>
                    <a:pt x="9430" y="286638"/>
                  </a:cubicBezTo>
                  <a:lnTo>
                    <a:pt x="0" y="279087"/>
                  </a:lnTo>
                  <a:cubicBezTo>
                    <a:pt x="24027" y="244811"/>
                    <a:pt x="46462" y="203243"/>
                    <a:pt x="67305" y="154382"/>
                  </a:cubicBezTo>
                  <a:cubicBezTo>
                    <a:pt x="88149" y="105521"/>
                    <a:pt x="104690" y="54060"/>
                    <a:pt x="116929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74" name="文本框 173"/>
            <p:cNvSpPr txBox="1"/>
            <p:nvPr/>
          </p:nvSpPr>
          <p:spPr>
            <a:xfrm>
              <a:off x="4688901" y="2846037"/>
              <a:ext cx="462058" cy="251166"/>
            </a:xfrm>
            <a:custGeom>
              <a:avLst/>
              <a:gdLst/>
              <a:ahLst/>
              <a:cxnLst/>
              <a:rect l="l" t="t" r="r" b="b"/>
              <a:pathLst>
                <a:path w="462058" h="251166">
                  <a:moveTo>
                    <a:pt x="61293" y="0"/>
                  </a:moveTo>
                  <a:lnTo>
                    <a:pt x="234800" y="58464"/>
                  </a:lnTo>
                  <a:cubicBezTo>
                    <a:pt x="232895" y="64672"/>
                    <a:pt x="228691" y="69465"/>
                    <a:pt x="222188" y="72844"/>
                  </a:cubicBezTo>
                  <a:cubicBezTo>
                    <a:pt x="215686" y="76223"/>
                    <a:pt x="207002" y="77716"/>
                    <a:pt x="196139" y="77323"/>
                  </a:cubicBezTo>
                  <a:cubicBezTo>
                    <a:pt x="191424" y="83885"/>
                    <a:pt x="186473" y="90093"/>
                    <a:pt x="181287" y="95947"/>
                  </a:cubicBezTo>
                  <a:cubicBezTo>
                    <a:pt x="176100" y="101802"/>
                    <a:pt x="170678" y="107538"/>
                    <a:pt x="165020" y="113157"/>
                  </a:cubicBezTo>
                  <a:lnTo>
                    <a:pt x="285721" y="113157"/>
                  </a:lnTo>
                  <a:lnTo>
                    <a:pt x="347958" y="31118"/>
                  </a:lnTo>
                  <a:cubicBezTo>
                    <a:pt x="348580" y="31572"/>
                    <a:pt x="355297" y="36845"/>
                    <a:pt x="368109" y="46937"/>
                  </a:cubicBezTo>
                  <a:cubicBezTo>
                    <a:pt x="380921" y="57029"/>
                    <a:pt x="396090" y="69214"/>
                    <a:pt x="413617" y="83491"/>
                  </a:cubicBezTo>
                  <a:cubicBezTo>
                    <a:pt x="431143" y="97769"/>
                    <a:pt x="447290" y="111414"/>
                    <a:pt x="462058" y="124426"/>
                  </a:cubicBezTo>
                  <a:cubicBezTo>
                    <a:pt x="461017" y="129570"/>
                    <a:pt x="458148" y="133364"/>
                    <a:pt x="453453" y="135809"/>
                  </a:cubicBezTo>
                  <a:cubicBezTo>
                    <a:pt x="448758" y="138253"/>
                    <a:pt x="442825" y="139466"/>
                    <a:pt x="435654" y="139446"/>
                  </a:cubicBezTo>
                  <a:lnTo>
                    <a:pt x="242344" y="139446"/>
                  </a:lnTo>
                  <a:cubicBezTo>
                    <a:pt x="273050" y="150960"/>
                    <a:pt x="291615" y="164965"/>
                    <a:pt x="298039" y="181463"/>
                  </a:cubicBezTo>
                  <a:cubicBezTo>
                    <a:pt x="304463" y="197960"/>
                    <a:pt x="302636" y="212969"/>
                    <a:pt x="292558" y="226488"/>
                  </a:cubicBezTo>
                  <a:cubicBezTo>
                    <a:pt x="282480" y="240008"/>
                    <a:pt x="268040" y="248058"/>
                    <a:pt x="249240" y="250638"/>
                  </a:cubicBezTo>
                  <a:cubicBezTo>
                    <a:pt x="230439" y="253218"/>
                    <a:pt x="211167" y="246348"/>
                    <a:pt x="191424" y="230027"/>
                  </a:cubicBezTo>
                  <a:cubicBezTo>
                    <a:pt x="193172" y="213690"/>
                    <a:pt x="192268" y="197532"/>
                    <a:pt x="188713" y="181550"/>
                  </a:cubicBezTo>
                  <a:cubicBezTo>
                    <a:pt x="185157" y="165568"/>
                    <a:pt x="179774" y="151534"/>
                    <a:pt x="172564" y="139446"/>
                  </a:cubicBezTo>
                  <a:lnTo>
                    <a:pt x="137674" y="139446"/>
                  </a:lnTo>
                  <a:cubicBezTo>
                    <a:pt x="117774" y="156389"/>
                    <a:pt x="96989" y="171092"/>
                    <a:pt x="75320" y="183555"/>
                  </a:cubicBezTo>
                  <a:cubicBezTo>
                    <a:pt x="53651" y="196018"/>
                    <a:pt x="31688" y="206476"/>
                    <a:pt x="9430" y="214930"/>
                  </a:cubicBezTo>
                  <a:lnTo>
                    <a:pt x="0" y="207381"/>
                  </a:lnTo>
                  <a:cubicBezTo>
                    <a:pt x="13398" y="181280"/>
                    <a:pt x="25500" y="150012"/>
                    <a:pt x="36304" y="113578"/>
                  </a:cubicBezTo>
                  <a:cubicBezTo>
                    <a:pt x="47109" y="77145"/>
                    <a:pt x="55439" y="39285"/>
                    <a:pt x="61293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73" name="文本框 172"/>
            <p:cNvSpPr txBox="1"/>
            <p:nvPr/>
          </p:nvSpPr>
          <p:spPr>
            <a:xfrm>
              <a:off x="1206440" y="2851636"/>
              <a:ext cx="923055" cy="894824"/>
            </a:xfrm>
            <a:custGeom>
              <a:avLst/>
              <a:gdLst/>
              <a:ahLst/>
              <a:cxnLst/>
              <a:rect l="l" t="t" r="r" b="b"/>
              <a:pathLst>
                <a:path w="923055" h="894824">
                  <a:moveTo>
                    <a:pt x="143332" y="0"/>
                  </a:moveTo>
                  <a:lnTo>
                    <a:pt x="305433" y="16030"/>
                  </a:lnTo>
                  <a:cubicBezTo>
                    <a:pt x="304804" y="22729"/>
                    <a:pt x="302051" y="28426"/>
                    <a:pt x="297176" y="33121"/>
                  </a:cubicBezTo>
                  <a:cubicBezTo>
                    <a:pt x="292300" y="37817"/>
                    <a:pt x="283413" y="40921"/>
                    <a:pt x="270516" y="42433"/>
                  </a:cubicBezTo>
                  <a:lnTo>
                    <a:pt x="270516" y="291396"/>
                  </a:lnTo>
                  <a:lnTo>
                    <a:pt x="270516" y="350786"/>
                  </a:lnTo>
                  <a:lnTo>
                    <a:pt x="275234" y="350786"/>
                  </a:lnTo>
                  <a:lnTo>
                    <a:pt x="329969" y="274366"/>
                  </a:lnTo>
                  <a:cubicBezTo>
                    <a:pt x="330481" y="274737"/>
                    <a:pt x="336064" y="279419"/>
                    <a:pt x="346720" y="288409"/>
                  </a:cubicBezTo>
                  <a:cubicBezTo>
                    <a:pt x="357376" y="297399"/>
                    <a:pt x="370038" y="308467"/>
                    <a:pt x="384705" y="321613"/>
                  </a:cubicBezTo>
                  <a:lnTo>
                    <a:pt x="563840" y="321613"/>
                  </a:lnTo>
                  <a:lnTo>
                    <a:pt x="563840" y="235684"/>
                  </a:lnTo>
                  <a:lnTo>
                    <a:pt x="412072" y="235684"/>
                  </a:lnTo>
                  <a:lnTo>
                    <a:pt x="404522" y="209399"/>
                  </a:lnTo>
                  <a:lnTo>
                    <a:pt x="563840" y="209399"/>
                  </a:lnTo>
                  <a:lnTo>
                    <a:pt x="563840" y="135729"/>
                  </a:lnTo>
                  <a:lnTo>
                    <a:pt x="410185" y="135729"/>
                  </a:lnTo>
                  <a:lnTo>
                    <a:pt x="408297" y="128219"/>
                  </a:lnTo>
                  <a:lnTo>
                    <a:pt x="403579" y="128219"/>
                  </a:lnTo>
                  <a:cubicBezTo>
                    <a:pt x="386474" y="158847"/>
                    <a:pt x="367836" y="188872"/>
                    <a:pt x="347664" y="218294"/>
                  </a:cubicBezTo>
                  <a:cubicBezTo>
                    <a:pt x="327492" y="247716"/>
                    <a:pt x="306495" y="273972"/>
                    <a:pt x="284671" y="297062"/>
                  </a:cubicBezTo>
                  <a:lnTo>
                    <a:pt x="270516" y="291396"/>
                  </a:lnTo>
                  <a:cubicBezTo>
                    <a:pt x="276788" y="261091"/>
                    <a:pt x="283118" y="225201"/>
                    <a:pt x="289508" y="183729"/>
                  </a:cubicBezTo>
                  <a:cubicBezTo>
                    <a:pt x="295898" y="142256"/>
                    <a:pt x="301521" y="101448"/>
                    <a:pt x="306377" y="61307"/>
                  </a:cubicBezTo>
                  <a:lnTo>
                    <a:pt x="438468" y="109444"/>
                  </a:lnTo>
                  <a:lnTo>
                    <a:pt x="563840" y="109444"/>
                  </a:lnTo>
                  <a:lnTo>
                    <a:pt x="563840" y="6600"/>
                  </a:lnTo>
                  <a:lnTo>
                    <a:pt x="726089" y="19802"/>
                  </a:lnTo>
                  <a:cubicBezTo>
                    <a:pt x="725462" y="26442"/>
                    <a:pt x="722708" y="32021"/>
                    <a:pt x="717828" y="36540"/>
                  </a:cubicBezTo>
                  <a:cubicBezTo>
                    <a:pt x="712947" y="41058"/>
                    <a:pt x="704052" y="44280"/>
                    <a:pt x="691142" y="46205"/>
                  </a:cubicBezTo>
                  <a:lnTo>
                    <a:pt x="691142" y="109444"/>
                  </a:lnTo>
                  <a:lnTo>
                    <a:pt x="748700" y="109444"/>
                  </a:lnTo>
                  <a:lnTo>
                    <a:pt x="805226" y="31118"/>
                  </a:lnTo>
                  <a:cubicBezTo>
                    <a:pt x="805785" y="31561"/>
                    <a:pt x="811788" y="36651"/>
                    <a:pt x="823236" y="46388"/>
                  </a:cubicBezTo>
                  <a:cubicBezTo>
                    <a:pt x="834685" y="56126"/>
                    <a:pt x="848229" y="67852"/>
                    <a:pt x="863868" y="81568"/>
                  </a:cubicBezTo>
                  <a:cubicBezTo>
                    <a:pt x="879507" y="95284"/>
                    <a:pt x="893893" y="108331"/>
                    <a:pt x="907024" y="120709"/>
                  </a:cubicBezTo>
                  <a:cubicBezTo>
                    <a:pt x="905551" y="125852"/>
                    <a:pt x="902604" y="129647"/>
                    <a:pt x="898184" y="132091"/>
                  </a:cubicBezTo>
                  <a:cubicBezTo>
                    <a:pt x="893763" y="134536"/>
                    <a:pt x="888223" y="135748"/>
                    <a:pt x="881564" y="135729"/>
                  </a:cubicBezTo>
                  <a:lnTo>
                    <a:pt x="691142" y="135729"/>
                  </a:lnTo>
                  <a:lnTo>
                    <a:pt x="691142" y="209399"/>
                  </a:lnTo>
                  <a:lnTo>
                    <a:pt x="745873" y="209399"/>
                  </a:lnTo>
                  <a:lnTo>
                    <a:pt x="798631" y="140451"/>
                  </a:lnTo>
                  <a:cubicBezTo>
                    <a:pt x="799155" y="140831"/>
                    <a:pt x="804808" y="145319"/>
                    <a:pt x="815592" y="153916"/>
                  </a:cubicBezTo>
                  <a:cubicBezTo>
                    <a:pt x="826376" y="162514"/>
                    <a:pt x="839151" y="172944"/>
                    <a:pt x="853916" y="185207"/>
                  </a:cubicBezTo>
                  <a:cubicBezTo>
                    <a:pt x="868681" y="197469"/>
                    <a:pt x="882298" y="209289"/>
                    <a:pt x="894765" y="220664"/>
                  </a:cubicBezTo>
                  <a:cubicBezTo>
                    <a:pt x="893292" y="225808"/>
                    <a:pt x="890345" y="229602"/>
                    <a:pt x="885925" y="232047"/>
                  </a:cubicBezTo>
                  <a:cubicBezTo>
                    <a:pt x="881505" y="234491"/>
                    <a:pt x="875965" y="235704"/>
                    <a:pt x="869305" y="235684"/>
                  </a:cubicBezTo>
                  <a:lnTo>
                    <a:pt x="691142" y="235684"/>
                  </a:lnTo>
                  <a:lnTo>
                    <a:pt x="691142" y="321613"/>
                  </a:lnTo>
                  <a:lnTo>
                    <a:pt x="765658" y="321613"/>
                  </a:lnTo>
                  <a:lnTo>
                    <a:pt x="822184" y="246071"/>
                  </a:lnTo>
                  <a:cubicBezTo>
                    <a:pt x="822731" y="246480"/>
                    <a:pt x="828654" y="251329"/>
                    <a:pt x="839954" y="260618"/>
                  </a:cubicBezTo>
                  <a:cubicBezTo>
                    <a:pt x="851253" y="269907"/>
                    <a:pt x="864648" y="281186"/>
                    <a:pt x="880139" y="294454"/>
                  </a:cubicBezTo>
                  <a:cubicBezTo>
                    <a:pt x="895630" y="307723"/>
                    <a:pt x="909935" y="320531"/>
                    <a:pt x="923055" y="332878"/>
                  </a:cubicBezTo>
                  <a:cubicBezTo>
                    <a:pt x="921581" y="338022"/>
                    <a:pt x="918634" y="341816"/>
                    <a:pt x="914214" y="344261"/>
                  </a:cubicBezTo>
                  <a:cubicBezTo>
                    <a:pt x="909794" y="346705"/>
                    <a:pt x="904254" y="347918"/>
                    <a:pt x="897594" y="347898"/>
                  </a:cubicBezTo>
                  <a:lnTo>
                    <a:pt x="413960" y="347898"/>
                  </a:lnTo>
                  <a:lnTo>
                    <a:pt x="428106" y="362102"/>
                  </a:lnTo>
                  <a:cubicBezTo>
                    <a:pt x="427046" y="367269"/>
                    <a:pt x="424217" y="371080"/>
                    <a:pt x="419618" y="373535"/>
                  </a:cubicBezTo>
                  <a:cubicBezTo>
                    <a:pt x="415020" y="375991"/>
                    <a:pt x="409359" y="377209"/>
                    <a:pt x="402635" y="377189"/>
                  </a:cubicBezTo>
                  <a:lnTo>
                    <a:pt x="270516" y="377189"/>
                  </a:lnTo>
                  <a:lnTo>
                    <a:pt x="270516" y="409291"/>
                  </a:lnTo>
                  <a:cubicBezTo>
                    <a:pt x="327311" y="433301"/>
                    <a:pt x="365335" y="459873"/>
                    <a:pt x="384588" y="489007"/>
                  </a:cubicBezTo>
                  <a:cubicBezTo>
                    <a:pt x="403842" y="518142"/>
                    <a:pt x="410158" y="544360"/>
                    <a:pt x="403539" y="567662"/>
                  </a:cubicBezTo>
                  <a:cubicBezTo>
                    <a:pt x="396919" y="590964"/>
                    <a:pt x="383197" y="605872"/>
                    <a:pt x="362372" y="612384"/>
                  </a:cubicBezTo>
                  <a:cubicBezTo>
                    <a:pt x="341548" y="618897"/>
                    <a:pt x="319455" y="611536"/>
                    <a:pt x="296094" y="590302"/>
                  </a:cubicBezTo>
                  <a:cubicBezTo>
                    <a:pt x="296328" y="566010"/>
                    <a:pt x="293959" y="541297"/>
                    <a:pt x="288987" y="516163"/>
                  </a:cubicBezTo>
                  <a:cubicBezTo>
                    <a:pt x="284014" y="491028"/>
                    <a:pt x="277857" y="467010"/>
                    <a:pt x="270516" y="444107"/>
                  </a:cubicBezTo>
                  <a:lnTo>
                    <a:pt x="270516" y="859934"/>
                  </a:lnTo>
                  <a:cubicBezTo>
                    <a:pt x="269338" y="865926"/>
                    <a:pt x="258504" y="873037"/>
                    <a:pt x="238013" y="881269"/>
                  </a:cubicBezTo>
                  <a:cubicBezTo>
                    <a:pt x="217522" y="889500"/>
                    <a:pt x="194441" y="894018"/>
                    <a:pt x="168769" y="894824"/>
                  </a:cubicBezTo>
                  <a:lnTo>
                    <a:pt x="143332" y="894824"/>
                  </a:lnTo>
                  <a:lnTo>
                    <a:pt x="143332" y="605389"/>
                  </a:lnTo>
                  <a:cubicBezTo>
                    <a:pt x="104827" y="655357"/>
                    <a:pt x="60193" y="699686"/>
                    <a:pt x="9430" y="738374"/>
                  </a:cubicBezTo>
                  <a:lnTo>
                    <a:pt x="0" y="728933"/>
                  </a:lnTo>
                  <a:cubicBezTo>
                    <a:pt x="30136" y="680695"/>
                    <a:pt x="55439" y="625612"/>
                    <a:pt x="75909" y="563683"/>
                  </a:cubicBezTo>
                  <a:cubicBezTo>
                    <a:pt x="96380" y="501755"/>
                    <a:pt x="112253" y="439590"/>
                    <a:pt x="123530" y="377189"/>
                  </a:cubicBezTo>
                  <a:lnTo>
                    <a:pt x="20745" y="377189"/>
                  </a:lnTo>
                  <a:lnTo>
                    <a:pt x="13201" y="350786"/>
                  </a:lnTo>
                  <a:lnTo>
                    <a:pt x="143332" y="350786"/>
                  </a:lnTo>
                  <a:lnTo>
                    <a:pt x="143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72" name="文本框 171"/>
            <p:cNvSpPr txBox="1"/>
            <p:nvPr/>
          </p:nvSpPr>
          <p:spPr>
            <a:xfrm>
              <a:off x="3233224" y="2851636"/>
              <a:ext cx="384734" cy="894883"/>
            </a:xfrm>
            <a:custGeom>
              <a:avLst/>
              <a:gdLst/>
              <a:ahLst/>
              <a:cxnLst/>
              <a:rect l="l" t="t" r="r" b="b"/>
              <a:pathLst>
                <a:path w="384734" h="894883">
                  <a:moveTo>
                    <a:pt x="196138" y="0"/>
                  </a:moveTo>
                  <a:lnTo>
                    <a:pt x="384734" y="58464"/>
                  </a:lnTo>
                  <a:cubicBezTo>
                    <a:pt x="382887" y="64711"/>
                    <a:pt x="378801" y="69662"/>
                    <a:pt x="372475" y="73316"/>
                  </a:cubicBezTo>
                  <a:cubicBezTo>
                    <a:pt x="366149" y="76970"/>
                    <a:pt x="357348" y="78620"/>
                    <a:pt x="346071" y="78266"/>
                  </a:cubicBezTo>
                  <a:cubicBezTo>
                    <a:pt x="330964" y="115475"/>
                    <a:pt x="314737" y="150443"/>
                    <a:pt x="297391" y="183172"/>
                  </a:cubicBezTo>
                  <a:cubicBezTo>
                    <a:pt x="280044" y="215901"/>
                    <a:pt x="261695" y="246627"/>
                    <a:pt x="242344" y="275348"/>
                  </a:cubicBezTo>
                  <a:lnTo>
                    <a:pt x="289493" y="292322"/>
                  </a:lnTo>
                  <a:cubicBezTo>
                    <a:pt x="287764" y="296585"/>
                    <a:pt x="284621" y="300317"/>
                    <a:pt x="280063" y="303520"/>
                  </a:cubicBezTo>
                  <a:cubicBezTo>
                    <a:pt x="275506" y="306722"/>
                    <a:pt x="268591" y="309276"/>
                    <a:pt x="259318" y="311181"/>
                  </a:cubicBezTo>
                  <a:lnTo>
                    <a:pt x="259318" y="869422"/>
                  </a:lnTo>
                  <a:cubicBezTo>
                    <a:pt x="256902" y="873371"/>
                    <a:pt x="244525" y="878440"/>
                    <a:pt x="222188" y="884628"/>
                  </a:cubicBezTo>
                  <a:cubicBezTo>
                    <a:pt x="199852" y="890816"/>
                    <a:pt x="176395" y="894234"/>
                    <a:pt x="151819" y="894883"/>
                  </a:cubicBezTo>
                  <a:lnTo>
                    <a:pt x="127301" y="894883"/>
                  </a:lnTo>
                  <a:lnTo>
                    <a:pt x="127301" y="412080"/>
                  </a:lnTo>
                  <a:cubicBezTo>
                    <a:pt x="108953" y="429485"/>
                    <a:pt x="90015" y="445830"/>
                    <a:pt x="70487" y="461114"/>
                  </a:cubicBezTo>
                  <a:cubicBezTo>
                    <a:pt x="50960" y="476398"/>
                    <a:pt x="30607" y="490857"/>
                    <a:pt x="9429" y="504491"/>
                  </a:cubicBezTo>
                  <a:lnTo>
                    <a:pt x="0" y="496947"/>
                  </a:lnTo>
                  <a:cubicBezTo>
                    <a:pt x="26991" y="456865"/>
                    <a:pt x="53162" y="410147"/>
                    <a:pt x="78511" y="356793"/>
                  </a:cubicBezTo>
                  <a:cubicBezTo>
                    <a:pt x="103861" y="303439"/>
                    <a:pt x="126748" y="246314"/>
                    <a:pt x="147174" y="185416"/>
                  </a:cubicBezTo>
                  <a:cubicBezTo>
                    <a:pt x="167599" y="124519"/>
                    <a:pt x="183920" y="62713"/>
                    <a:pt x="196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86" name="文本框 185"/>
            <p:cNvSpPr txBox="1"/>
            <p:nvPr/>
          </p:nvSpPr>
          <p:spPr>
            <a:xfrm>
              <a:off x="5510958" y="3514727"/>
              <a:ext cx="663736" cy="197787"/>
            </a:xfrm>
            <a:custGeom>
              <a:avLst/>
              <a:gdLst>
                <a:gd name="connsiteX0" fmla="*/ 88165 w 663736"/>
                <a:gd name="connsiteY0" fmla="*/ 0 h 197787"/>
                <a:gd name="connsiteX1" fmla="*/ 607680 w 663736"/>
                <a:gd name="connsiteY1" fmla="*/ 0 h 197787"/>
                <a:gd name="connsiteX2" fmla="*/ 599620 w 663736"/>
                <a:gd name="connsiteY2" fmla="*/ 1648 h 197787"/>
                <a:gd name="connsiteX3" fmla="*/ 410076 w 663736"/>
                <a:gd name="connsiteY3" fmla="*/ 1648 h 197787"/>
                <a:gd name="connsiteX4" fmla="*/ 410076 w 663736"/>
                <a:gd name="connsiteY4" fmla="*/ 171501 h 197787"/>
                <a:gd name="connsiteX5" fmla="*/ 478083 w 663736"/>
                <a:gd name="connsiteY5" fmla="*/ 171501 h 197787"/>
                <a:gd name="connsiteX6" fmla="*/ 544922 w 663736"/>
                <a:gd name="connsiteY6" fmla="*/ 73363 h 197787"/>
                <a:gd name="connsiteX7" fmla="*/ 566296 w 663736"/>
                <a:gd name="connsiteY7" fmla="*/ 92094 h 197787"/>
                <a:gd name="connsiteX8" fmla="*/ 614073 w 663736"/>
                <a:gd name="connsiteY8" fmla="*/ 135137 h 197787"/>
                <a:gd name="connsiteX9" fmla="*/ 663736 w 663736"/>
                <a:gd name="connsiteY9" fmla="*/ 182767 h 197787"/>
                <a:gd name="connsiteX10" fmla="*/ 654778 w 663736"/>
                <a:gd name="connsiteY10" fmla="*/ 194149 h 197787"/>
                <a:gd name="connsiteX11" fmla="*/ 637333 w 663736"/>
                <a:gd name="connsiteY11" fmla="*/ 197787 h 197787"/>
                <a:gd name="connsiteX12" fmla="*/ 7544 w 663736"/>
                <a:gd name="connsiteY12" fmla="*/ 197787 h 197787"/>
                <a:gd name="connsiteX13" fmla="*/ 0 w 663736"/>
                <a:gd name="connsiteY13" fmla="*/ 171501 h 197787"/>
                <a:gd name="connsiteX14" fmla="*/ 277234 w 663736"/>
                <a:gd name="connsiteY14" fmla="*/ 171501 h 197787"/>
                <a:gd name="connsiteX15" fmla="*/ 277234 w 663736"/>
                <a:gd name="connsiteY15" fmla="*/ 1648 h 197787"/>
                <a:gd name="connsiteX16" fmla="*/ 88638 w 663736"/>
                <a:gd name="connsiteY16" fmla="*/ 1648 h 197787"/>
                <a:gd name="connsiteX17" fmla="*/ 88165 w 663736"/>
                <a:gd name="connsiteY17" fmla="*/ 0 h 197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3736" h="197787">
                  <a:moveTo>
                    <a:pt x="88165" y="0"/>
                  </a:moveTo>
                  <a:lnTo>
                    <a:pt x="607680" y="0"/>
                  </a:lnTo>
                  <a:lnTo>
                    <a:pt x="599620" y="1648"/>
                  </a:lnTo>
                  <a:lnTo>
                    <a:pt x="410076" y="1648"/>
                  </a:lnTo>
                  <a:lnTo>
                    <a:pt x="410076" y="171501"/>
                  </a:lnTo>
                  <a:lnTo>
                    <a:pt x="478083" y="171501"/>
                  </a:lnTo>
                  <a:lnTo>
                    <a:pt x="544922" y="73363"/>
                  </a:lnTo>
                  <a:cubicBezTo>
                    <a:pt x="545602" y="73911"/>
                    <a:pt x="552727" y="80155"/>
                    <a:pt x="566296" y="92094"/>
                  </a:cubicBezTo>
                  <a:cubicBezTo>
                    <a:pt x="579864" y="104033"/>
                    <a:pt x="595790" y="118381"/>
                    <a:pt x="614073" y="135137"/>
                  </a:cubicBezTo>
                  <a:cubicBezTo>
                    <a:pt x="632356" y="151892"/>
                    <a:pt x="648911" y="167769"/>
                    <a:pt x="663736" y="182767"/>
                  </a:cubicBezTo>
                  <a:cubicBezTo>
                    <a:pt x="662636" y="187910"/>
                    <a:pt x="659650" y="191704"/>
                    <a:pt x="654778" y="194149"/>
                  </a:cubicBezTo>
                  <a:cubicBezTo>
                    <a:pt x="649906" y="196594"/>
                    <a:pt x="644091" y="197806"/>
                    <a:pt x="637333" y="197787"/>
                  </a:cubicBezTo>
                  <a:lnTo>
                    <a:pt x="7544" y="197787"/>
                  </a:lnTo>
                  <a:lnTo>
                    <a:pt x="0" y="171501"/>
                  </a:lnTo>
                  <a:lnTo>
                    <a:pt x="277234" y="171501"/>
                  </a:lnTo>
                  <a:lnTo>
                    <a:pt x="277234" y="1648"/>
                  </a:lnTo>
                  <a:lnTo>
                    <a:pt x="88638" y="1648"/>
                  </a:lnTo>
                  <a:lnTo>
                    <a:pt x="88165" y="0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85" name="文本框 184"/>
            <p:cNvSpPr txBox="1"/>
            <p:nvPr/>
          </p:nvSpPr>
          <p:spPr>
            <a:xfrm>
              <a:off x="5245983" y="2861066"/>
              <a:ext cx="907967" cy="810959"/>
            </a:xfrm>
            <a:custGeom>
              <a:avLst/>
              <a:gdLst>
                <a:gd name="connsiteX0" fmla="*/ 273363 w 907967"/>
                <a:gd name="connsiteY0" fmla="*/ 0 h 810959"/>
                <a:gd name="connsiteX1" fmla="*/ 298373 w 907967"/>
                <a:gd name="connsiteY1" fmla="*/ 21225 h 810959"/>
                <a:gd name="connsiteX2" fmla="*/ 351729 w 907967"/>
                <a:gd name="connsiteY2" fmla="*/ 67953 h 810959"/>
                <a:gd name="connsiteX3" fmla="*/ 351729 w 907967"/>
                <a:gd name="connsiteY3" fmla="*/ 14204 h 810959"/>
                <a:gd name="connsiteX4" fmla="*/ 489299 w 907967"/>
                <a:gd name="connsiteY4" fmla="*/ 67953 h 810959"/>
                <a:gd name="connsiteX5" fmla="*/ 727958 w 907967"/>
                <a:gd name="connsiteY5" fmla="*/ 67953 h 810959"/>
                <a:gd name="connsiteX6" fmla="*/ 788282 w 907967"/>
                <a:gd name="connsiteY6" fmla="*/ 1945 h 810959"/>
                <a:gd name="connsiteX7" fmla="*/ 907967 w 907967"/>
                <a:gd name="connsiteY7" fmla="*/ 95181 h 810959"/>
                <a:gd name="connsiteX8" fmla="*/ 894529 w 907967"/>
                <a:gd name="connsiteY8" fmla="*/ 106623 h 810959"/>
                <a:gd name="connsiteX9" fmla="*/ 871191 w 907967"/>
                <a:gd name="connsiteY9" fmla="*/ 115942 h 810959"/>
                <a:gd name="connsiteX10" fmla="*/ 871191 w 907967"/>
                <a:gd name="connsiteY10" fmla="*/ 481803 h 810959"/>
                <a:gd name="connsiteX11" fmla="*/ 852417 w 907967"/>
                <a:gd name="connsiteY11" fmla="*/ 496028 h 810959"/>
                <a:gd name="connsiteX12" fmla="*/ 809567 w 907967"/>
                <a:gd name="connsiteY12" fmla="*/ 512561 h 810959"/>
                <a:gd name="connsiteX13" fmla="*/ 760018 w 907967"/>
                <a:gd name="connsiteY13" fmla="*/ 520495 h 810959"/>
                <a:gd name="connsiteX14" fmla="*/ 737406 w 907967"/>
                <a:gd name="connsiteY14" fmla="*/ 520495 h 810959"/>
                <a:gd name="connsiteX15" fmla="*/ 737406 w 907967"/>
                <a:gd name="connsiteY15" fmla="*/ 478973 h 810959"/>
                <a:gd name="connsiteX16" fmla="*/ 675052 w 907967"/>
                <a:gd name="connsiteY16" fmla="*/ 478973 h 810959"/>
                <a:gd name="connsiteX17" fmla="*/ 675052 w 907967"/>
                <a:gd name="connsiteY17" fmla="*/ 629023 h 810959"/>
                <a:gd name="connsiteX18" fmla="*/ 718511 w 907967"/>
                <a:gd name="connsiteY18" fmla="*/ 629023 h 810959"/>
                <a:gd name="connsiteX19" fmla="*/ 780745 w 907967"/>
                <a:gd name="connsiteY19" fmla="*/ 539370 h 810959"/>
                <a:gd name="connsiteX20" fmla="*/ 800530 w 907967"/>
                <a:gd name="connsiteY20" fmla="*/ 556529 h 810959"/>
                <a:gd name="connsiteX21" fmla="*/ 844815 w 907967"/>
                <a:gd name="connsiteY21" fmla="*/ 596115 h 810959"/>
                <a:gd name="connsiteX22" fmla="*/ 890993 w 907967"/>
                <a:gd name="connsiteY22" fmla="*/ 640289 h 810959"/>
                <a:gd name="connsiteX23" fmla="*/ 882389 w 907967"/>
                <a:gd name="connsiteY23" fmla="*/ 651671 h 810959"/>
                <a:gd name="connsiteX24" fmla="*/ 872656 w 907967"/>
                <a:gd name="connsiteY24" fmla="*/ 653661 h 810959"/>
                <a:gd name="connsiteX25" fmla="*/ 353141 w 907967"/>
                <a:gd name="connsiteY25" fmla="*/ 653661 h 810959"/>
                <a:gd name="connsiteX26" fmla="*/ 346072 w 907967"/>
                <a:gd name="connsiteY26" fmla="*/ 629023 h 810959"/>
                <a:gd name="connsiteX27" fmla="*/ 542210 w 907967"/>
                <a:gd name="connsiteY27" fmla="*/ 629023 h 810959"/>
                <a:gd name="connsiteX28" fmla="*/ 542210 w 907967"/>
                <a:gd name="connsiteY28" fmla="*/ 478973 h 810959"/>
                <a:gd name="connsiteX29" fmla="*/ 482685 w 907967"/>
                <a:gd name="connsiteY29" fmla="*/ 478973 h 810959"/>
                <a:gd name="connsiteX30" fmla="*/ 482685 w 907967"/>
                <a:gd name="connsiteY30" fmla="*/ 498790 h 810959"/>
                <a:gd name="connsiteX31" fmla="*/ 447944 w 907967"/>
                <a:gd name="connsiteY31" fmla="*/ 525450 h 810959"/>
                <a:gd name="connsiteX32" fmla="*/ 371514 w 907967"/>
                <a:gd name="connsiteY32" fmla="*/ 542201 h 810959"/>
                <a:gd name="connsiteX33" fmla="*/ 351729 w 907967"/>
                <a:gd name="connsiteY33" fmla="*/ 542201 h 810959"/>
                <a:gd name="connsiteX34" fmla="*/ 351729 w 907967"/>
                <a:gd name="connsiteY34" fmla="*/ 377190 h 810959"/>
                <a:gd name="connsiteX35" fmla="*/ 341357 w 907967"/>
                <a:gd name="connsiteY35" fmla="*/ 378133 h 810959"/>
                <a:gd name="connsiteX36" fmla="*/ 237512 w 907967"/>
                <a:gd name="connsiteY36" fmla="*/ 378133 h 810959"/>
                <a:gd name="connsiteX37" fmla="*/ 237512 w 907967"/>
                <a:gd name="connsiteY37" fmla="*/ 604447 h 810959"/>
                <a:gd name="connsiteX38" fmla="*/ 361510 w 907967"/>
                <a:gd name="connsiteY38" fmla="*/ 571443 h 810959"/>
                <a:gd name="connsiteX39" fmla="*/ 364401 w 907967"/>
                <a:gd name="connsiteY39" fmla="*/ 579930 h 810959"/>
                <a:gd name="connsiteX40" fmla="*/ 316258 w 907967"/>
                <a:gd name="connsiteY40" fmla="*/ 619447 h 810959"/>
                <a:gd name="connsiteX41" fmla="*/ 271471 w 907967"/>
                <a:gd name="connsiteY41" fmla="*/ 653661 h 810959"/>
                <a:gd name="connsiteX42" fmla="*/ 254487 w 907967"/>
                <a:gd name="connsiteY42" fmla="*/ 653661 h 810959"/>
                <a:gd name="connsiteX43" fmla="*/ 254487 w 907967"/>
                <a:gd name="connsiteY43" fmla="*/ 666635 h 810959"/>
                <a:gd name="connsiteX44" fmla="*/ 254115 w 907967"/>
                <a:gd name="connsiteY44" fmla="*/ 666919 h 810959"/>
                <a:gd name="connsiteX45" fmla="*/ 84867 w 907967"/>
                <a:gd name="connsiteY45" fmla="*/ 783612 h 810959"/>
                <a:gd name="connsiteX46" fmla="*/ 74966 w 907967"/>
                <a:gd name="connsiteY46" fmla="*/ 800468 h 810959"/>
                <a:gd name="connsiteX47" fmla="*/ 59407 w 907967"/>
                <a:gd name="connsiteY47" fmla="*/ 810959 h 810959"/>
                <a:gd name="connsiteX48" fmla="*/ 0 w 907967"/>
                <a:gd name="connsiteY48" fmla="*/ 661969 h 810959"/>
                <a:gd name="connsiteX49" fmla="*/ 44319 w 907967"/>
                <a:gd name="connsiteY49" fmla="*/ 652303 h 810959"/>
                <a:gd name="connsiteX50" fmla="*/ 105613 w 907967"/>
                <a:gd name="connsiteY50" fmla="*/ 638394 h 810959"/>
                <a:gd name="connsiteX51" fmla="*/ 105613 w 907967"/>
                <a:gd name="connsiteY51" fmla="*/ 378133 h 810959"/>
                <a:gd name="connsiteX52" fmla="*/ 18859 w 907967"/>
                <a:gd name="connsiteY52" fmla="*/ 378133 h 810959"/>
                <a:gd name="connsiteX53" fmla="*/ 11315 w 907967"/>
                <a:gd name="connsiteY53" fmla="*/ 351730 h 810959"/>
                <a:gd name="connsiteX54" fmla="*/ 105613 w 907967"/>
                <a:gd name="connsiteY54" fmla="*/ 351730 h 810959"/>
                <a:gd name="connsiteX55" fmla="*/ 105613 w 907967"/>
                <a:gd name="connsiteY55" fmla="*/ 115043 h 810959"/>
                <a:gd name="connsiteX56" fmla="*/ 16973 w 907967"/>
                <a:gd name="connsiteY56" fmla="*/ 115043 h 810959"/>
                <a:gd name="connsiteX57" fmla="*/ 9429 w 907967"/>
                <a:gd name="connsiteY57" fmla="*/ 88640 h 810959"/>
                <a:gd name="connsiteX58" fmla="*/ 210189 w 907967"/>
                <a:gd name="connsiteY58" fmla="*/ 88640 h 810959"/>
                <a:gd name="connsiteX59" fmla="*/ 273363 w 907967"/>
                <a:gd name="connsiteY59" fmla="*/ 0 h 810959"/>
                <a:gd name="connsiteX60" fmla="*/ 482685 w 907967"/>
                <a:gd name="connsiteY60" fmla="*/ 94239 h 810959"/>
                <a:gd name="connsiteX61" fmla="*/ 482685 w 907967"/>
                <a:gd name="connsiteY61" fmla="*/ 260320 h 810959"/>
                <a:gd name="connsiteX62" fmla="*/ 542210 w 907967"/>
                <a:gd name="connsiteY62" fmla="*/ 260320 h 810959"/>
                <a:gd name="connsiteX63" fmla="*/ 542210 w 907967"/>
                <a:gd name="connsiteY63" fmla="*/ 94239 h 810959"/>
                <a:gd name="connsiteX64" fmla="*/ 482685 w 907967"/>
                <a:gd name="connsiteY64" fmla="*/ 94239 h 810959"/>
                <a:gd name="connsiteX65" fmla="*/ 675052 w 907967"/>
                <a:gd name="connsiteY65" fmla="*/ 94239 h 810959"/>
                <a:gd name="connsiteX66" fmla="*/ 675052 w 907967"/>
                <a:gd name="connsiteY66" fmla="*/ 260320 h 810959"/>
                <a:gd name="connsiteX67" fmla="*/ 737406 w 907967"/>
                <a:gd name="connsiteY67" fmla="*/ 260320 h 810959"/>
                <a:gd name="connsiteX68" fmla="*/ 737406 w 907967"/>
                <a:gd name="connsiteY68" fmla="*/ 94239 h 810959"/>
                <a:gd name="connsiteX69" fmla="*/ 675052 w 907967"/>
                <a:gd name="connsiteY69" fmla="*/ 94239 h 810959"/>
                <a:gd name="connsiteX70" fmla="*/ 237512 w 907967"/>
                <a:gd name="connsiteY70" fmla="*/ 115043 h 810959"/>
                <a:gd name="connsiteX71" fmla="*/ 237512 w 907967"/>
                <a:gd name="connsiteY71" fmla="*/ 337573 h 810959"/>
                <a:gd name="connsiteX72" fmla="*/ 279046 w 907967"/>
                <a:gd name="connsiteY72" fmla="*/ 267805 h 810959"/>
                <a:gd name="connsiteX73" fmla="*/ 304060 w 907967"/>
                <a:gd name="connsiteY73" fmla="*/ 293501 h 810959"/>
                <a:gd name="connsiteX74" fmla="*/ 351729 w 907967"/>
                <a:gd name="connsiteY74" fmla="*/ 346072 h 810959"/>
                <a:gd name="connsiteX75" fmla="*/ 351729 w 907967"/>
                <a:gd name="connsiteY75" fmla="*/ 115043 h 810959"/>
                <a:gd name="connsiteX76" fmla="*/ 237512 w 907967"/>
                <a:gd name="connsiteY76" fmla="*/ 115043 h 810959"/>
                <a:gd name="connsiteX77" fmla="*/ 482685 w 907967"/>
                <a:gd name="connsiteY77" fmla="*/ 286606 h 810959"/>
                <a:gd name="connsiteX78" fmla="*/ 482685 w 907967"/>
                <a:gd name="connsiteY78" fmla="*/ 452687 h 810959"/>
                <a:gd name="connsiteX79" fmla="*/ 542210 w 907967"/>
                <a:gd name="connsiteY79" fmla="*/ 452687 h 810959"/>
                <a:gd name="connsiteX80" fmla="*/ 542210 w 907967"/>
                <a:gd name="connsiteY80" fmla="*/ 286606 h 810959"/>
                <a:gd name="connsiteX81" fmla="*/ 482685 w 907967"/>
                <a:gd name="connsiteY81" fmla="*/ 286606 h 810959"/>
                <a:gd name="connsiteX82" fmla="*/ 675052 w 907967"/>
                <a:gd name="connsiteY82" fmla="*/ 286606 h 810959"/>
                <a:gd name="connsiteX83" fmla="*/ 675052 w 907967"/>
                <a:gd name="connsiteY83" fmla="*/ 452687 h 810959"/>
                <a:gd name="connsiteX84" fmla="*/ 737406 w 907967"/>
                <a:gd name="connsiteY84" fmla="*/ 452687 h 810959"/>
                <a:gd name="connsiteX85" fmla="*/ 737406 w 907967"/>
                <a:gd name="connsiteY85" fmla="*/ 286606 h 810959"/>
                <a:gd name="connsiteX86" fmla="*/ 675052 w 907967"/>
                <a:gd name="connsiteY86" fmla="*/ 286606 h 81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07967" h="810959">
                  <a:moveTo>
                    <a:pt x="273363" y="0"/>
                  </a:moveTo>
                  <a:cubicBezTo>
                    <a:pt x="274267" y="706"/>
                    <a:pt x="282603" y="7781"/>
                    <a:pt x="298373" y="21225"/>
                  </a:cubicBezTo>
                  <a:cubicBezTo>
                    <a:pt x="314142" y="34668"/>
                    <a:pt x="331928" y="50244"/>
                    <a:pt x="351729" y="67953"/>
                  </a:cubicBezTo>
                  <a:lnTo>
                    <a:pt x="351729" y="14204"/>
                  </a:lnTo>
                  <a:lnTo>
                    <a:pt x="489299" y="67953"/>
                  </a:lnTo>
                  <a:lnTo>
                    <a:pt x="727958" y="67953"/>
                  </a:lnTo>
                  <a:lnTo>
                    <a:pt x="788282" y="1945"/>
                  </a:lnTo>
                  <a:lnTo>
                    <a:pt x="907967" y="95181"/>
                  </a:lnTo>
                  <a:cubicBezTo>
                    <a:pt x="905138" y="99054"/>
                    <a:pt x="900659" y="102868"/>
                    <a:pt x="894529" y="106623"/>
                  </a:cubicBezTo>
                  <a:cubicBezTo>
                    <a:pt x="888400" y="110378"/>
                    <a:pt x="880620" y="113484"/>
                    <a:pt x="871191" y="115942"/>
                  </a:cubicBezTo>
                  <a:lnTo>
                    <a:pt x="871191" y="481803"/>
                  </a:lnTo>
                  <a:cubicBezTo>
                    <a:pt x="870394" y="485251"/>
                    <a:pt x="864136" y="489993"/>
                    <a:pt x="852417" y="496028"/>
                  </a:cubicBezTo>
                  <a:cubicBezTo>
                    <a:pt x="840699" y="502064"/>
                    <a:pt x="826416" y="507575"/>
                    <a:pt x="809567" y="512561"/>
                  </a:cubicBezTo>
                  <a:cubicBezTo>
                    <a:pt x="792720" y="517548"/>
                    <a:pt x="776203" y="520192"/>
                    <a:pt x="760018" y="520495"/>
                  </a:cubicBezTo>
                  <a:lnTo>
                    <a:pt x="737406" y="520495"/>
                  </a:lnTo>
                  <a:lnTo>
                    <a:pt x="737406" y="478973"/>
                  </a:lnTo>
                  <a:lnTo>
                    <a:pt x="675052" y="478973"/>
                  </a:lnTo>
                  <a:lnTo>
                    <a:pt x="675052" y="629023"/>
                  </a:lnTo>
                  <a:lnTo>
                    <a:pt x="718511" y="629023"/>
                  </a:lnTo>
                  <a:lnTo>
                    <a:pt x="780745" y="539370"/>
                  </a:lnTo>
                  <a:cubicBezTo>
                    <a:pt x="781373" y="539865"/>
                    <a:pt x="787968" y="545585"/>
                    <a:pt x="800530" y="556529"/>
                  </a:cubicBezTo>
                  <a:cubicBezTo>
                    <a:pt x="813093" y="567474"/>
                    <a:pt x="827855" y="580669"/>
                    <a:pt x="844815" y="596115"/>
                  </a:cubicBezTo>
                  <a:cubicBezTo>
                    <a:pt x="861777" y="611562"/>
                    <a:pt x="877169" y="626286"/>
                    <a:pt x="890993" y="640289"/>
                  </a:cubicBezTo>
                  <a:cubicBezTo>
                    <a:pt x="889952" y="645432"/>
                    <a:pt x="887084" y="649227"/>
                    <a:pt x="882389" y="651671"/>
                  </a:cubicBezTo>
                  <a:lnTo>
                    <a:pt x="872656" y="653661"/>
                  </a:lnTo>
                  <a:lnTo>
                    <a:pt x="353141" y="653661"/>
                  </a:lnTo>
                  <a:lnTo>
                    <a:pt x="346072" y="629023"/>
                  </a:lnTo>
                  <a:lnTo>
                    <a:pt x="542210" y="629023"/>
                  </a:lnTo>
                  <a:lnTo>
                    <a:pt x="542210" y="478973"/>
                  </a:lnTo>
                  <a:lnTo>
                    <a:pt x="482685" y="478973"/>
                  </a:lnTo>
                  <a:lnTo>
                    <a:pt x="482685" y="498790"/>
                  </a:lnTo>
                  <a:cubicBezTo>
                    <a:pt x="481527" y="506379"/>
                    <a:pt x="469947" y="515266"/>
                    <a:pt x="447944" y="525450"/>
                  </a:cubicBezTo>
                  <a:cubicBezTo>
                    <a:pt x="425942" y="535634"/>
                    <a:pt x="400465" y="541218"/>
                    <a:pt x="371514" y="542201"/>
                  </a:cubicBezTo>
                  <a:lnTo>
                    <a:pt x="351729" y="542201"/>
                  </a:lnTo>
                  <a:lnTo>
                    <a:pt x="351729" y="377190"/>
                  </a:lnTo>
                  <a:cubicBezTo>
                    <a:pt x="348743" y="377976"/>
                    <a:pt x="345286" y="378290"/>
                    <a:pt x="341357" y="378133"/>
                  </a:cubicBezTo>
                  <a:lnTo>
                    <a:pt x="237512" y="378133"/>
                  </a:lnTo>
                  <a:lnTo>
                    <a:pt x="237512" y="604447"/>
                  </a:lnTo>
                  <a:cubicBezTo>
                    <a:pt x="278170" y="593917"/>
                    <a:pt x="319503" y="582916"/>
                    <a:pt x="361510" y="571443"/>
                  </a:cubicBezTo>
                  <a:lnTo>
                    <a:pt x="364401" y="579930"/>
                  </a:lnTo>
                  <a:cubicBezTo>
                    <a:pt x="350687" y="591776"/>
                    <a:pt x="334639" y="604948"/>
                    <a:pt x="316258" y="619447"/>
                  </a:cubicBezTo>
                  <a:lnTo>
                    <a:pt x="271471" y="653661"/>
                  </a:lnTo>
                  <a:lnTo>
                    <a:pt x="254487" y="653661"/>
                  </a:lnTo>
                  <a:lnTo>
                    <a:pt x="254487" y="666635"/>
                  </a:lnTo>
                  <a:lnTo>
                    <a:pt x="254115" y="666919"/>
                  </a:lnTo>
                  <a:cubicBezTo>
                    <a:pt x="208019" y="701220"/>
                    <a:pt x="151603" y="740118"/>
                    <a:pt x="84867" y="783612"/>
                  </a:cubicBezTo>
                  <a:cubicBezTo>
                    <a:pt x="82864" y="789879"/>
                    <a:pt x="79563" y="795498"/>
                    <a:pt x="74966" y="800468"/>
                  </a:cubicBezTo>
                  <a:cubicBezTo>
                    <a:pt x="70369" y="805438"/>
                    <a:pt x="65183" y="808935"/>
                    <a:pt x="59407" y="810959"/>
                  </a:cubicBezTo>
                  <a:lnTo>
                    <a:pt x="0" y="661969"/>
                  </a:lnTo>
                  <a:cubicBezTo>
                    <a:pt x="11473" y="659572"/>
                    <a:pt x="26246" y="656350"/>
                    <a:pt x="44319" y="652303"/>
                  </a:cubicBezTo>
                  <a:cubicBezTo>
                    <a:pt x="62393" y="648256"/>
                    <a:pt x="82824" y="643620"/>
                    <a:pt x="105613" y="638394"/>
                  </a:cubicBezTo>
                  <a:lnTo>
                    <a:pt x="105613" y="378133"/>
                  </a:lnTo>
                  <a:lnTo>
                    <a:pt x="18859" y="378133"/>
                  </a:lnTo>
                  <a:lnTo>
                    <a:pt x="11315" y="351730"/>
                  </a:lnTo>
                  <a:lnTo>
                    <a:pt x="105613" y="351730"/>
                  </a:lnTo>
                  <a:lnTo>
                    <a:pt x="105613" y="115043"/>
                  </a:lnTo>
                  <a:lnTo>
                    <a:pt x="16973" y="115043"/>
                  </a:lnTo>
                  <a:lnTo>
                    <a:pt x="9429" y="88640"/>
                  </a:lnTo>
                  <a:lnTo>
                    <a:pt x="210189" y="88640"/>
                  </a:lnTo>
                  <a:lnTo>
                    <a:pt x="273363" y="0"/>
                  </a:lnTo>
                  <a:close/>
                  <a:moveTo>
                    <a:pt x="482685" y="94239"/>
                  </a:moveTo>
                  <a:lnTo>
                    <a:pt x="482685" y="260320"/>
                  </a:lnTo>
                  <a:lnTo>
                    <a:pt x="542210" y="260320"/>
                  </a:lnTo>
                  <a:lnTo>
                    <a:pt x="542210" y="94239"/>
                  </a:lnTo>
                  <a:lnTo>
                    <a:pt x="482685" y="94239"/>
                  </a:lnTo>
                  <a:close/>
                  <a:moveTo>
                    <a:pt x="675052" y="94239"/>
                  </a:moveTo>
                  <a:lnTo>
                    <a:pt x="675052" y="260320"/>
                  </a:lnTo>
                  <a:lnTo>
                    <a:pt x="737406" y="260320"/>
                  </a:lnTo>
                  <a:lnTo>
                    <a:pt x="737406" y="94239"/>
                  </a:lnTo>
                  <a:lnTo>
                    <a:pt x="675052" y="94239"/>
                  </a:lnTo>
                  <a:close/>
                  <a:moveTo>
                    <a:pt x="237512" y="115043"/>
                  </a:moveTo>
                  <a:lnTo>
                    <a:pt x="237512" y="337573"/>
                  </a:lnTo>
                  <a:lnTo>
                    <a:pt x="279046" y="267805"/>
                  </a:lnTo>
                  <a:cubicBezTo>
                    <a:pt x="280186" y="268827"/>
                    <a:pt x="288524" y="277392"/>
                    <a:pt x="304060" y="293501"/>
                  </a:cubicBezTo>
                  <a:cubicBezTo>
                    <a:pt x="319596" y="309610"/>
                    <a:pt x="335486" y="327134"/>
                    <a:pt x="351729" y="346072"/>
                  </a:cubicBezTo>
                  <a:lnTo>
                    <a:pt x="351729" y="115043"/>
                  </a:lnTo>
                  <a:lnTo>
                    <a:pt x="237512" y="115043"/>
                  </a:lnTo>
                  <a:close/>
                  <a:moveTo>
                    <a:pt x="482685" y="286606"/>
                  </a:moveTo>
                  <a:lnTo>
                    <a:pt x="482685" y="452687"/>
                  </a:lnTo>
                  <a:lnTo>
                    <a:pt x="542210" y="452687"/>
                  </a:lnTo>
                  <a:lnTo>
                    <a:pt x="542210" y="286606"/>
                  </a:lnTo>
                  <a:lnTo>
                    <a:pt x="482685" y="286606"/>
                  </a:lnTo>
                  <a:close/>
                  <a:moveTo>
                    <a:pt x="675052" y="286606"/>
                  </a:moveTo>
                  <a:lnTo>
                    <a:pt x="675052" y="452687"/>
                  </a:lnTo>
                  <a:lnTo>
                    <a:pt x="737406" y="452687"/>
                  </a:lnTo>
                  <a:lnTo>
                    <a:pt x="737406" y="286606"/>
                  </a:lnTo>
                  <a:lnTo>
                    <a:pt x="675052" y="2866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70" name="文本框 169"/>
            <p:cNvSpPr txBox="1"/>
            <p:nvPr/>
          </p:nvSpPr>
          <p:spPr>
            <a:xfrm>
              <a:off x="2233005" y="2862951"/>
              <a:ext cx="902427" cy="878853"/>
            </a:xfrm>
            <a:custGeom>
              <a:avLst/>
              <a:gdLst/>
              <a:ahLst/>
              <a:cxnLst/>
              <a:rect l="l" t="t" r="r" b="b"/>
              <a:pathLst>
                <a:path w="902427" h="878853">
                  <a:moveTo>
                    <a:pt x="148047" y="0"/>
                  </a:moveTo>
                  <a:lnTo>
                    <a:pt x="307409" y="54693"/>
                  </a:lnTo>
                  <a:cubicBezTo>
                    <a:pt x="305602" y="59113"/>
                    <a:pt x="302144" y="63003"/>
                    <a:pt x="297037" y="66362"/>
                  </a:cubicBezTo>
                  <a:cubicBezTo>
                    <a:pt x="291929" y="69721"/>
                    <a:pt x="284699" y="71489"/>
                    <a:pt x="275348" y="71666"/>
                  </a:cubicBezTo>
                  <a:cubicBezTo>
                    <a:pt x="251892" y="105103"/>
                    <a:pt x="223131" y="139600"/>
                    <a:pt x="189066" y="175158"/>
                  </a:cubicBezTo>
                  <a:cubicBezTo>
                    <a:pt x="155001" y="210716"/>
                    <a:pt x="120582" y="241913"/>
                    <a:pt x="85810" y="268748"/>
                  </a:cubicBezTo>
                  <a:cubicBezTo>
                    <a:pt x="101880" y="267785"/>
                    <a:pt x="119011" y="266646"/>
                    <a:pt x="137202" y="265330"/>
                  </a:cubicBezTo>
                  <a:cubicBezTo>
                    <a:pt x="155394" y="264014"/>
                    <a:pt x="174411" y="262638"/>
                    <a:pt x="194252" y="261204"/>
                  </a:cubicBezTo>
                  <a:cubicBezTo>
                    <a:pt x="202798" y="243681"/>
                    <a:pt x="210460" y="226864"/>
                    <a:pt x="217237" y="210755"/>
                  </a:cubicBezTo>
                  <a:cubicBezTo>
                    <a:pt x="224015" y="194646"/>
                    <a:pt x="229555" y="179716"/>
                    <a:pt x="233857" y="165964"/>
                  </a:cubicBezTo>
                  <a:lnTo>
                    <a:pt x="365874" y="238573"/>
                  </a:lnTo>
                  <a:lnTo>
                    <a:pt x="365874" y="38662"/>
                  </a:lnTo>
                  <a:lnTo>
                    <a:pt x="500719" y="88640"/>
                  </a:lnTo>
                  <a:lnTo>
                    <a:pt x="726090" y="88640"/>
                  </a:lnTo>
                  <a:lnTo>
                    <a:pt x="790213" y="15088"/>
                  </a:lnTo>
                  <a:lnTo>
                    <a:pt x="902427" y="106556"/>
                  </a:lnTo>
                  <a:cubicBezTo>
                    <a:pt x="898832" y="110937"/>
                    <a:pt x="893763" y="115141"/>
                    <a:pt x="887221" y="119169"/>
                  </a:cubicBezTo>
                  <a:cubicBezTo>
                    <a:pt x="880679" y="123196"/>
                    <a:pt x="871603" y="126221"/>
                    <a:pt x="859993" y="128245"/>
                  </a:cubicBezTo>
                  <a:lnTo>
                    <a:pt x="859993" y="826989"/>
                  </a:lnTo>
                  <a:cubicBezTo>
                    <a:pt x="859561" y="832235"/>
                    <a:pt x="849816" y="839425"/>
                    <a:pt x="830760" y="848560"/>
                  </a:cubicBezTo>
                  <a:cubicBezTo>
                    <a:pt x="811705" y="857695"/>
                    <a:pt x="785930" y="862763"/>
                    <a:pt x="753437" y="863765"/>
                  </a:cubicBezTo>
                  <a:lnTo>
                    <a:pt x="731748" y="863765"/>
                  </a:lnTo>
                  <a:lnTo>
                    <a:pt x="731748" y="776069"/>
                  </a:lnTo>
                  <a:lnTo>
                    <a:pt x="488461" y="776069"/>
                  </a:lnTo>
                  <a:lnTo>
                    <a:pt x="488461" y="844906"/>
                  </a:lnTo>
                  <a:cubicBezTo>
                    <a:pt x="488186" y="850033"/>
                    <a:pt x="479306" y="856752"/>
                    <a:pt x="461822" y="865062"/>
                  </a:cubicBezTo>
                  <a:cubicBezTo>
                    <a:pt x="444337" y="873372"/>
                    <a:pt x="419898" y="877969"/>
                    <a:pt x="388505" y="878853"/>
                  </a:cubicBezTo>
                  <a:lnTo>
                    <a:pt x="365874" y="878853"/>
                  </a:lnTo>
                  <a:lnTo>
                    <a:pt x="365874" y="255546"/>
                  </a:lnTo>
                  <a:cubicBezTo>
                    <a:pt x="360216" y="258375"/>
                    <a:pt x="352672" y="259318"/>
                    <a:pt x="343243" y="258375"/>
                  </a:cubicBezTo>
                  <a:cubicBezTo>
                    <a:pt x="314580" y="296546"/>
                    <a:pt x="277372" y="337605"/>
                    <a:pt x="231618" y="381551"/>
                  </a:cubicBezTo>
                  <a:cubicBezTo>
                    <a:pt x="185864" y="425498"/>
                    <a:pt x="139462" y="463964"/>
                    <a:pt x="92411" y="496948"/>
                  </a:cubicBezTo>
                  <a:cubicBezTo>
                    <a:pt x="126908" y="494021"/>
                    <a:pt x="166120" y="489974"/>
                    <a:pt x="210047" y="484807"/>
                  </a:cubicBezTo>
                  <a:cubicBezTo>
                    <a:pt x="253974" y="479641"/>
                    <a:pt x="299316" y="473943"/>
                    <a:pt x="346071" y="467716"/>
                  </a:cubicBezTo>
                  <a:lnTo>
                    <a:pt x="347014" y="478089"/>
                  </a:lnTo>
                  <a:cubicBezTo>
                    <a:pt x="320159" y="494650"/>
                    <a:pt x="283344" y="515513"/>
                    <a:pt x="236568" y="540679"/>
                  </a:cubicBezTo>
                  <a:cubicBezTo>
                    <a:pt x="189793" y="565844"/>
                    <a:pt x="135768" y="592130"/>
                    <a:pt x="74495" y="619535"/>
                  </a:cubicBezTo>
                  <a:cubicBezTo>
                    <a:pt x="68994" y="625350"/>
                    <a:pt x="63022" y="629750"/>
                    <a:pt x="56578" y="632736"/>
                  </a:cubicBezTo>
                  <a:lnTo>
                    <a:pt x="0" y="496948"/>
                  </a:lnTo>
                  <a:cubicBezTo>
                    <a:pt x="884" y="496830"/>
                    <a:pt x="5716" y="495416"/>
                    <a:pt x="14498" y="492705"/>
                  </a:cubicBezTo>
                  <a:cubicBezTo>
                    <a:pt x="23279" y="489994"/>
                    <a:pt x="30705" y="486693"/>
                    <a:pt x="36776" y="482803"/>
                  </a:cubicBezTo>
                  <a:cubicBezTo>
                    <a:pt x="53474" y="469621"/>
                    <a:pt x="71234" y="450958"/>
                    <a:pt x="90054" y="426814"/>
                  </a:cubicBezTo>
                  <a:cubicBezTo>
                    <a:pt x="108874" y="402670"/>
                    <a:pt x="127576" y="375756"/>
                    <a:pt x="146161" y="346072"/>
                  </a:cubicBezTo>
                  <a:cubicBezTo>
                    <a:pt x="124472" y="358488"/>
                    <a:pt x="101841" y="371375"/>
                    <a:pt x="78267" y="384734"/>
                  </a:cubicBezTo>
                  <a:cubicBezTo>
                    <a:pt x="75438" y="388467"/>
                    <a:pt x="72373" y="391610"/>
                    <a:pt x="69072" y="394164"/>
                  </a:cubicBezTo>
                  <a:cubicBezTo>
                    <a:pt x="65772" y="396718"/>
                    <a:pt x="62236" y="398918"/>
                    <a:pt x="58464" y="400765"/>
                  </a:cubicBezTo>
                  <a:lnTo>
                    <a:pt x="2828" y="267805"/>
                  </a:lnTo>
                  <a:cubicBezTo>
                    <a:pt x="3536" y="267707"/>
                    <a:pt x="7543" y="266489"/>
                    <a:pt x="14851" y="264151"/>
                  </a:cubicBezTo>
                  <a:cubicBezTo>
                    <a:pt x="22159" y="261813"/>
                    <a:pt x="28525" y="258945"/>
                    <a:pt x="33947" y="255546"/>
                  </a:cubicBezTo>
                  <a:cubicBezTo>
                    <a:pt x="48452" y="240727"/>
                    <a:pt x="63551" y="218084"/>
                    <a:pt x="79244" y="187617"/>
                  </a:cubicBezTo>
                  <a:cubicBezTo>
                    <a:pt x="94938" y="157151"/>
                    <a:pt x="109059" y="124799"/>
                    <a:pt x="121609" y="90561"/>
                  </a:cubicBezTo>
                  <a:cubicBezTo>
                    <a:pt x="134158" y="56323"/>
                    <a:pt x="142971" y="26136"/>
                    <a:pt x="148047" y="0"/>
                  </a:cubicBezTo>
                  <a:close/>
                  <a:moveTo>
                    <a:pt x="488461" y="429997"/>
                  </a:moveTo>
                  <a:lnTo>
                    <a:pt x="488461" y="749665"/>
                  </a:lnTo>
                  <a:lnTo>
                    <a:pt x="554469" y="749665"/>
                  </a:lnTo>
                  <a:lnTo>
                    <a:pt x="554469" y="429997"/>
                  </a:lnTo>
                  <a:lnTo>
                    <a:pt x="488461" y="429997"/>
                  </a:lnTo>
                  <a:close/>
                  <a:moveTo>
                    <a:pt x="666683" y="429997"/>
                  </a:moveTo>
                  <a:lnTo>
                    <a:pt x="666683" y="749665"/>
                  </a:lnTo>
                  <a:lnTo>
                    <a:pt x="731748" y="749665"/>
                  </a:lnTo>
                  <a:lnTo>
                    <a:pt x="731748" y="429997"/>
                  </a:lnTo>
                  <a:lnTo>
                    <a:pt x="666683" y="429997"/>
                  </a:lnTo>
                  <a:close/>
                  <a:moveTo>
                    <a:pt x="488461" y="115043"/>
                  </a:moveTo>
                  <a:lnTo>
                    <a:pt x="488461" y="403593"/>
                  </a:lnTo>
                  <a:lnTo>
                    <a:pt x="554469" y="403593"/>
                  </a:lnTo>
                  <a:lnTo>
                    <a:pt x="554469" y="115043"/>
                  </a:lnTo>
                  <a:lnTo>
                    <a:pt x="488461" y="115043"/>
                  </a:lnTo>
                  <a:close/>
                  <a:moveTo>
                    <a:pt x="666683" y="115043"/>
                  </a:moveTo>
                  <a:lnTo>
                    <a:pt x="666683" y="403593"/>
                  </a:lnTo>
                  <a:lnTo>
                    <a:pt x="731748" y="403593"/>
                  </a:lnTo>
                  <a:lnTo>
                    <a:pt x="731748" y="115043"/>
                  </a:lnTo>
                  <a:lnTo>
                    <a:pt x="666683" y="115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69" name="文本框 168"/>
            <p:cNvSpPr txBox="1"/>
            <p:nvPr/>
          </p:nvSpPr>
          <p:spPr>
            <a:xfrm>
              <a:off x="3520832" y="2871438"/>
              <a:ext cx="619559" cy="857280"/>
            </a:xfrm>
            <a:custGeom>
              <a:avLst/>
              <a:gdLst/>
              <a:ahLst/>
              <a:cxnLst/>
              <a:rect l="l" t="t" r="r" b="b"/>
              <a:pathLst>
                <a:path w="619559" h="857280">
                  <a:moveTo>
                    <a:pt x="130130" y="0"/>
                  </a:moveTo>
                  <a:lnTo>
                    <a:pt x="296094" y="16974"/>
                  </a:lnTo>
                  <a:cubicBezTo>
                    <a:pt x="295799" y="23653"/>
                    <a:pt x="293088" y="29389"/>
                    <a:pt x="287961" y="34183"/>
                  </a:cubicBezTo>
                  <a:cubicBezTo>
                    <a:pt x="282834" y="38976"/>
                    <a:pt x="274229" y="42355"/>
                    <a:pt x="262147" y="44320"/>
                  </a:cubicBezTo>
                  <a:lnTo>
                    <a:pt x="262147" y="333813"/>
                  </a:lnTo>
                  <a:cubicBezTo>
                    <a:pt x="301949" y="298648"/>
                    <a:pt x="337860" y="263601"/>
                    <a:pt x="369882" y="228671"/>
                  </a:cubicBezTo>
                  <a:cubicBezTo>
                    <a:pt x="401904" y="193742"/>
                    <a:pt x="428857" y="160581"/>
                    <a:pt x="450742" y="129188"/>
                  </a:cubicBezTo>
                  <a:lnTo>
                    <a:pt x="597846" y="234801"/>
                  </a:lnTo>
                  <a:cubicBezTo>
                    <a:pt x="594703" y="239162"/>
                    <a:pt x="590145" y="242227"/>
                    <a:pt x="584173" y="243995"/>
                  </a:cubicBezTo>
                  <a:cubicBezTo>
                    <a:pt x="578201" y="245763"/>
                    <a:pt x="569871" y="245527"/>
                    <a:pt x="559184" y="243288"/>
                  </a:cubicBezTo>
                  <a:cubicBezTo>
                    <a:pt x="522172" y="276174"/>
                    <a:pt x="478560" y="309178"/>
                    <a:pt x="428347" y="342300"/>
                  </a:cubicBezTo>
                  <a:cubicBezTo>
                    <a:pt x="378133" y="375422"/>
                    <a:pt x="322733" y="406540"/>
                    <a:pt x="262147" y="435654"/>
                  </a:cubicBezTo>
                  <a:lnTo>
                    <a:pt x="262147" y="691201"/>
                  </a:lnTo>
                  <a:cubicBezTo>
                    <a:pt x="261990" y="703715"/>
                    <a:pt x="265605" y="712398"/>
                    <a:pt x="272991" y="717250"/>
                  </a:cubicBezTo>
                  <a:cubicBezTo>
                    <a:pt x="280378" y="722103"/>
                    <a:pt x="292480" y="724421"/>
                    <a:pt x="309296" y="724205"/>
                  </a:cubicBezTo>
                  <a:lnTo>
                    <a:pt x="398879" y="724205"/>
                  </a:lnTo>
                  <a:cubicBezTo>
                    <a:pt x="413121" y="724244"/>
                    <a:pt x="426127" y="724165"/>
                    <a:pt x="437894" y="723969"/>
                  </a:cubicBezTo>
                  <a:cubicBezTo>
                    <a:pt x="449661" y="723773"/>
                    <a:pt x="459602" y="723223"/>
                    <a:pt x="467716" y="722319"/>
                  </a:cubicBezTo>
                  <a:cubicBezTo>
                    <a:pt x="474297" y="722005"/>
                    <a:pt x="480230" y="720747"/>
                    <a:pt x="485514" y="718547"/>
                  </a:cubicBezTo>
                  <a:cubicBezTo>
                    <a:pt x="490799" y="716347"/>
                    <a:pt x="495553" y="712260"/>
                    <a:pt x="499777" y="706288"/>
                  </a:cubicBezTo>
                  <a:cubicBezTo>
                    <a:pt x="507360" y="694973"/>
                    <a:pt x="516004" y="676113"/>
                    <a:pt x="525709" y="649710"/>
                  </a:cubicBezTo>
                  <a:cubicBezTo>
                    <a:pt x="535414" y="623306"/>
                    <a:pt x="545943" y="592188"/>
                    <a:pt x="557298" y="556355"/>
                  </a:cubicBezTo>
                  <a:lnTo>
                    <a:pt x="566728" y="556355"/>
                  </a:lnTo>
                  <a:lnTo>
                    <a:pt x="570500" y="713832"/>
                  </a:lnTo>
                  <a:cubicBezTo>
                    <a:pt x="589045" y="721690"/>
                    <a:pt x="601932" y="730020"/>
                    <a:pt x="609162" y="738821"/>
                  </a:cubicBezTo>
                  <a:cubicBezTo>
                    <a:pt x="616391" y="747622"/>
                    <a:pt x="619849" y="757838"/>
                    <a:pt x="619535" y="769468"/>
                  </a:cubicBezTo>
                  <a:cubicBezTo>
                    <a:pt x="620018" y="789549"/>
                    <a:pt x="613289" y="806069"/>
                    <a:pt x="599348" y="819026"/>
                  </a:cubicBezTo>
                  <a:cubicBezTo>
                    <a:pt x="585407" y="831983"/>
                    <a:pt x="561355" y="841588"/>
                    <a:pt x="527193" y="847839"/>
                  </a:cubicBezTo>
                  <a:cubicBezTo>
                    <a:pt x="493030" y="854091"/>
                    <a:pt x="445859" y="857199"/>
                    <a:pt x="385677" y="857164"/>
                  </a:cubicBezTo>
                  <a:lnTo>
                    <a:pt x="285722" y="857164"/>
                  </a:lnTo>
                  <a:cubicBezTo>
                    <a:pt x="229320" y="858363"/>
                    <a:pt x="189125" y="850308"/>
                    <a:pt x="165138" y="833000"/>
                  </a:cubicBezTo>
                  <a:cubicBezTo>
                    <a:pt x="141152" y="815693"/>
                    <a:pt x="129482" y="781942"/>
                    <a:pt x="130130" y="731749"/>
                  </a:cubicBezTo>
                  <a:lnTo>
                    <a:pt x="130130" y="492233"/>
                  </a:lnTo>
                  <a:cubicBezTo>
                    <a:pt x="89583" y="506535"/>
                    <a:pt x="48092" y="519422"/>
                    <a:pt x="5658" y="530895"/>
                  </a:cubicBezTo>
                  <a:lnTo>
                    <a:pt x="0" y="520522"/>
                  </a:lnTo>
                  <a:cubicBezTo>
                    <a:pt x="22160" y="508676"/>
                    <a:pt x="44084" y="495828"/>
                    <a:pt x="65773" y="481978"/>
                  </a:cubicBezTo>
                  <a:cubicBezTo>
                    <a:pt x="87461" y="468128"/>
                    <a:pt x="108914" y="453630"/>
                    <a:pt x="130130" y="438483"/>
                  </a:cubicBezTo>
                  <a:lnTo>
                    <a:pt x="130130" y="0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68" name="文本框 167"/>
            <p:cNvSpPr txBox="1"/>
            <p:nvPr/>
          </p:nvSpPr>
          <p:spPr>
            <a:xfrm>
              <a:off x="1233726" y="2920494"/>
              <a:ext cx="110334" cy="227239"/>
            </a:xfrm>
            <a:custGeom>
              <a:avLst/>
              <a:gdLst/>
              <a:ahLst/>
              <a:cxnLst/>
              <a:rect l="l" t="t" r="r" b="b"/>
              <a:pathLst>
                <a:path w="110334" h="227239">
                  <a:moveTo>
                    <a:pt x="11316" y="0"/>
                  </a:moveTo>
                  <a:cubicBezTo>
                    <a:pt x="55954" y="33485"/>
                    <a:pt x="84855" y="66539"/>
                    <a:pt x="98018" y="99160"/>
                  </a:cubicBezTo>
                  <a:cubicBezTo>
                    <a:pt x="111181" y="131781"/>
                    <a:pt x="113793" y="159701"/>
                    <a:pt x="105855" y="182919"/>
                  </a:cubicBezTo>
                  <a:cubicBezTo>
                    <a:pt x="97917" y="206137"/>
                    <a:pt x="84616" y="220385"/>
                    <a:pt x="65952" y="225662"/>
                  </a:cubicBezTo>
                  <a:cubicBezTo>
                    <a:pt x="47287" y="230940"/>
                    <a:pt x="28447" y="222977"/>
                    <a:pt x="9430" y="201775"/>
                  </a:cubicBezTo>
                  <a:cubicBezTo>
                    <a:pt x="13870" y="168222"/>
                    <a:pt x="14891" y="134003"/>
                    <a:pt x="12495" y="99120"/>
                  </a:cubicBezTo>
                  <a:cubicBezTo>
                    <a:pt x="10098" y="64237"/>
                    <a:pt x="5933" y="32141"/>
                    <a:pt x="0" y="2831"/>
                  </a:cubicBezTo>
                  <a:lnTo>
                    <a:pt x="113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67" name="文本框 166"/>
            <p:cNvSpPr txBox="1"/>
            <p:nvPr/>
          </p:nvSpPr>
          <p:spPr>
            <a:xfrm>
              <a:off x="4274541" y="3060025"/>
              <a:ext cx="859445" cy="688321"/>
            </a:xfrm>
            <a:custGeom>
              <a:avLst/>
              <a:gdLst/>
              <a:ahLst/>
              <a:cxnLst/>
              <a:rect l="l" t="t" r="r" b="b"/>
              <a:pathLst>
                <a:path w="859445" h="688321">
                  <a:moveTo>
                    <a:pt x="395522" y="22"/>
                  </a:moveTo>
                  <a:cubicBezTo>
                    <a:pt x="429506" y="-340"/>
                    <a:pt x="455053" y="3799"/>
                    <a:pt x="472162" y="12440"/>
                  </a:cubicBezTo>
                  <a:cubicBezTo>
                    <a:pt x="494973" y="23962"/>
                    <a:pt x="506522" y="38314"/>
                    <a:pt x="506807" y="55497"/>
                  </a:cubicBezTo>
                  <a:cubicBezTo>
                    <a:pt x="507093" y="72680"/>
                    <a:pt x="499851" y="87522"/>
                    <a:pt x="485084" y="100022"/>
                  </a:cubicBezTo>
                  <a:lnTo>
                    <a:pt x="686881" y="100022"/>
                  </a:lnTo>
                  <a:lnTo>
                    <a:pt x="750060" y="35856"/>
                  </a:lnTo>
                  <a:lnTo>
                    <a:pt x="859445" y="139530"/>
                  </a:lnTo>
                  <a:cubicBezTo>
                    <a:pt x="856302" y="143702"/>
                    <a:pt x="851980" y="146692"/>
                    <a:pt x="846479" y="148503"/>
                  </a:cubicBezTo>
                  <a:cubicBezTo>
                    <a:pt x="840979" y="150313"/>
                    <a:pt x="833356" y="151415"/>
                    <a:pt x="823612" y="151808"/>
                  </a:cubicBezTo>
                  <a:cubicBezTo>
                    <a:pt x="808014" y="163537"/>
                    <a:pt x="789704" y="175730"/>
                    <a:pt x="768684" y="188387"/>
                  </a:cubicBezTo>
                  <a:cubicBezTo>
                    <a:pt x="747663" y="201044"/>
                    <a:pt x="726996" y="211795"/>
                    <a:pt x="706683" y="220639"/>
                  </a:cubicBezTo>
                  <a:lnTo>
                    <a:pt x="717056" y="228149"/>
                  </a:lnTo>
                  <a:cubicBezTo>
                    <a:pt x="714718" y="231060"/>
                    <a:pt x="711143" y="233971"/>
                    <a:pt x="706329" y="236882"/>
                  </a:cubicBezTo>
                  <a:cubicBezTo>
                    <a:pt x="701516" y="239793"/>
                    <a:pt x="695348" y="242232"/>
                    <a:pt x="687824" y="244199"/>
                  </a:cubicBezTo>
                  <a:lnTo>
                    <a:pt x="687824" y="359229"/>
                  </a:lnTo>
                  <a:cubicBezTo>
                    <a:pt x="686927" y="361969"/>
                    <a:pt x="680233" y="365618"/>
                    <a:pt x="667742" y="370176"/>
                  </a:cubicBezTo>
                  <a:cubicBezTo>
                    <a:pt x="655250" y="374734"/>
                    <a:pt x="640454" y="378873"/>
                    <a:pt x="623352" y="382591"/>
                  </a:cubicBezTo>
                  <a:cubicBezTo>
                    <a:pt x="606250" y="386310"/>
                    <a:pt x="590336" y="388280"/>
                    <a:pt x="575610" y="388502"/>
                  </a:cubicBezTo>
                  <a:lnTo>
                    <a:pt x="551092" y="388502"/>
                  </a:lnTo>
                  <a:lnTo>
                    <a:pt x="551092" y="354508"/>
                  </a:lnTo>
                  <a:lnTo>
                    <a:pt x="309691" y="354508"/>
                  </a:lnTo>
                  <a:lnTo>
                    <a:pt x="309691" y="439493"/>
                  </a:lnTo>
                  <a:lnTo>
                    <a:pt x="602956" y="439493"/>
                  </a:lnTo>
                  <a:lnTo>
                    <a:pt x="659534" y="379059"/>
                  </a:lnTo>
                  <a:lnTo>
                    <a:pt x="777406" y="465779"/>
                  </a:lnTo>
                  <a:cubicBezTo>
                    <a:pt x="775069" y="468689"/>
                    <a:pt x="771493" y="471599"/>
                    <a:pt x="766680" y="474510"/>
                  </a:cubicBezTo>
                  <a:cubicBezTo>
                    <a:pt x="761867" y="477420"/>
                    <a:pt x="755698" y="479859"/>
                    <a:pt x="748174" y="481825"/>
                  </a:cubicBezTo>
                  <a:lnTo>
                    <a:pt x="748174" y="644001"/>
                  </a:lnTo>
                  <a:cubicBezTo>
                    <a:pt x="747278" y="646748"/>
                    <a:pt x="740583" y="650474"/>
                    <a:pt x="728092" y="655177"/>
                  </a:cubicBezTo>
                  <a:cubicBezTo>
                    <a:pt x="715600" y="659880"/>
                    <a:pt x="700804" y="664164"/>
                    <a:pt x="683702" y="668029"/>
                  </a:cubicBezTo>
                  <a:cubicBezTo>
                    <a:pt x="666601" y="671894"/>
                    <a:pt x="650687" y="673943"/>
                    <a:pt x="635960" y="674176"/>
                  </a:cubicBezTo>
                  <a:lnTo>
                    <a:pt x="611443" y="674176"/>
                  </a:lnTo>
                  <a:lnTo>
                    <a:pt x="611443" y="610997"/>
                  </a:lnTo>
                  <a:lnTo>
                    <a:pt x="309691" y="610997"/>
                  </a:lnTo>
                  <a:lnTo>
                    <a:pt x="309691" y="649659"/>
                  </a:lnTo>
                  <a:cubicBezTo>
                    <a:pt x="309455" y="654983"/>
                    <a:pt x="299789" y="662487"/>
                    <a:pt x="280694" y="672172"/>
                  </a:cubicBezTo>
                  <a:cubicBezTo>
                    <a:pt x="261599" y="681857"/>
                    <a:pt x="234488" y="687240"/>
                    <a:pt x="199362" y="688321"/>
                  </a:cubicBezTo>
                  <a:lnTo>
                    <a:pt x="173902" y="688321"/>
                  </a:lnTo>
                  <a:lnTo>
                    <a:pt x="173902" y="151808"/>
                  </a:lnTo>
                  <a:lnTo>
                    <a:pt x="310634" y="201864"/>
                  </a:lnTo>
                  <a:lnTo>
                    <a:pt x="542605" y="201864"/>
                  </a:lnTo>
                  <a:lnTo>
                    <a:pt x="599184" y="142364"/>
                  </a:lnTo>
                  <a:lnTo>
                    <a:pt x="691595" y="209374"/>
                  </a:lnTo>
                  <a:cubicBezTo>
                    <a:pt x="693030" y="196842"/>
                    <a:pt x="694169" y="183240"/>
                    <a:pt x="695014" y="168566"/>
                  </a:cubicBezTo>
                  <a:cubicBezTo>
                    <a:pt x="695859" y="153893"/>
                    <a:pt x="696291" y="139807"/>
                    <a:pt x="696310" y="126308"/>
                  </a:cubicBezTo>
                  <a:lnTo>
                    <a:pt x="146556" y="126308"/>
                  </a:lnTo>
                  <a:cubicBezTo>
                    <a:pt x="149915" y="157684"/>
                    <a:pt x="146968" y="184141"/>
                    <a:pt x="137715" y="205678"/>
                  </a:cubicBezTo>
                  <a:cubicBezTo>
                    <a:pt x="128462" y="227215"/>
                    <a:pt x="115379" y="242573"/>
                    <a:pt x="98464" y="251752"/>
                  </a:cubicBezTo>
                  <a:cubicBezTo>
                    <a:pt x="79958" y="260679"/>
                    <a:pt x="61099" y="261941"/>
                    <a:pt x="41886" y="255538"/>
                  </a:cubicBezTo>
                  <a:cubicBezTo>
                    <a:pt x="22673" y="249134"/>
                    <a:pt x="9471" y="235311"/>
                    <a:pt x="2281" y="214068"/>
                  </a:cubicBezTo>
                  <a:cubicBezTo>
                    <a:pt x="-2395" y="193266"/>
                    <a:pt x="120" y="175697"/>
                    <a:pt x="9825" y="161361"/>
                  </a:cubicBezTo>
                  <a:cubicBezTo>
                    <a:pt x="19529" y="147025"/>
                    <a:pt x="33360" y="136285"/>
                    <a:pt x="51315" y="129141"/>
                  </a:cubicBezTo>
                  <a:cubicBezTo>
                    <a:pt x="65853" y="120683"/>
                    <a:pt x="78976" y="107502"/>
                    <a:pt x="90685" y="89600"/>
                  </a:cubicBezTo>
                  <a:cubicBezTo>
                    <a:pt x="102393" y="71698"/>
                    <a:pt x="107501" y="51896"/>
                    <a:pt x="106008" y="30194"/>
                  </a:cubicBezTo>
                  <a:lnTo>
                    <a:pt x="117324" y="29251"/>
                  </a:lnTo>
                  <a:cubicBezTo>
                    <a:pt x="129582" y="54728"/>
                    <a:pt x="138069" y="78319"/>
                    <a:pt x="142784" y="100022"/>
                  </a:cubicBezTo>
                  <a:lnTo>
                    <a:pt x="393615" y="100022"/>
                  </a:lnTo>
                  <a:cubicBezTo>
                    <a:pt x="392829" y="81681"/>
                    <a:pt x="388508" y="64106"/>
                    <a:pt x="380649" y="47297"/>
                  </a:cubicBezTo>
                  <a:cubicBezTo>
                    <a:pt x="372791" y="30489"/>
                    <a:pt x="363283" y="16924"/>
                    <a:pt x="352124" y="6604"/>
                  </a:cubicBezTo>
                  <a:lnTo>
                    <a:pt x="358725" y="1886"/>
                  </a:lnTo>
                  <a:cubicBezTo>
                    <a:pt x="371928" y="764"/>
                    <a:pt x="384194" y="143"/>
                    <a:pt x="395522" y="22"/>
                  </a:cubicBezTo>
                  <a:close/>
                  <a:moveTo>
                    <a:pt x="309691" y="228149"/>
                  </a:moveTo>
                  <a:lnTo>
                    <a:pt x="309691" y="328222"/>
                  </a:lnTo>
                  <a:lnTo>
                    <a:pt x="551092" y="328222"/>
                  </a:lnTo>
                  <a:lnTo>
                    <a:pt x="551092" y="228149"/>
                  </a:lnTo>
                  <a:lnTo>
                    <a:pt x="309691" y="228149"/>
                  </a:lnTo>
                  <a:close/>
                  <a:moveTo>
                    <a:pt x="309691" y="465779"/>
                  </a:moveTo>
                  <a:lnTo>
                    <a:pt x="309691" y="584711"/>
                  </a:lnTo>
                  <a:lnTo>
                    <a:pt x="611443" y="584711"/>
                  </a:lnTo>
                  <a:lnTo>
                    <a:pt x="611443" y="465779"/>
                  </a:lnTo>
                  <a:lnTo>
                    <a:pt x="309691" y="4657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66" name="文本框 165"/>
            <p:cNvSpPr txBox="1"/>
            <p:nvPr/>
          </p:nvSpPr>
          <p:spPr>
            <a:xfrm>
              <a:off x="1629835" y="3211813"/>
              <a:ext cx="466654" cy="533704"/>
            </a:xfrm>
            <a:custGeom>
              <a:avLst/>
              <a:gdLst/>
              <a:ahLst/>
              <a:cxnLst/>
              <a:rect l="l" t="t" r="r" b="b"/>
              <a:pathLst>
                <a:path w="466654" h="533704">
                  <a:moveTo>
                    <a:pt x="347914" y="0"/>
                  </a:moveTo>
                  <a:lnTo>
                    <a:pt x="466654" y="90507"/>
                  </a:lnTo>
                  <a:cubicBezTo>
                    <a:pt x="463845" y="94402"/>
                    <a:pt x="459327" y="98179"/>
                    <a:pt x="453099" y="101839"/>
                  </a:cubicBezTo>
                  <a:cubicBezTo>
                    <a:pt x="446872" y="105498"/>
                    <a:pt x="438817" y="108331"/>
                    <a:pt x="428935" y="110337"/>
                  </a:cubicBezTo>
                  <a:lnTo>
                    <a:pt x="428935" y="400857"/>
                  </a:lnTo>
                  <a:cubicBezTo>
                    <a:pt x="429529" y="426898"/>
                    <a:pt x="426458" y="449107"/>
                    <a:pt x="419723" y="467485"/>
                  </a:cubicBezTo>
                  <a:cubicBezTo>
                    <a:pt x="412987" y="485862"/>
                    <a:pt x="399028" y="500475"/>
                    <a:pt x="377843" y="511321"/>
                  </a:cubicBezTo>
                  <a:cubicBezTo>
                    <a:pt x="356659" y="522168"/>
                    <a:pt x="324690" y="529314"/>
                    <a:pt x="281936" y="532761"/>
                  </a:cubicBezTo>
                  <a:cubicBezTo>
                    <a:pt x="281130" y="513921"/>
                    <a:pt x="279675" y="497615"/>
                    <a:pt x="277572" y="483844"/>
                  </a:cubicBezTo>
                  <a:cubicBezTo>
                    <a:pt x="275468" y="470073"/>
                    <a:pt x="271891" y="458718"/>
                    <a:pt x="266839" y="449779"/>
                  </a:cubicBezTo>
                  <a:cubicBezTo>
                    <a:pt x="261669" y="441646"/>
                    <a:pt x="254552" y="434338"/>
                    <a:pt x="245490" y="427855"/>
                  </a:cubicBezTo>
                  <a:cubicBezTo>
                    <a:pt x="236428" y="421372"/>
                    <a:pt x="222471" y="416421"/>
                    <a:pt x="203619" y="413003"/>
                  </a:cubicBezTo>
                  <a:lnTo>
                    <a:pt x="203619" y="400857"/>
                  </a:lnTo>
                  <a:cubicBezTo>
                    <a:pt x="204271" y="400904"/>
                    <a:pt x="209886" y="401230"/>
                    <a:pt x="220463" y="401837"/>
                  </a:cubicBezTo>
                  <a:cubicBezTo>
                    <a:pt x="231041" y="402443"/>
                    <a:pt x="242667" y="403049"/>
                    <a:pt x="255341" y="403655"/>
                  </a:cubicBezTo>
                  <a:cubicBezTo>
                    <a:pt x="268015" y="404261"/>
                    <a:pt x="277824" y="404588"/>
                    <a:pt x="284767" y="404634"/>
                  </a:cubicBezTo>
                  <a:cubicBezTo>
                    <a:pt x="290802" y="404615"/>
                    <a:pt x="295009" y="403238"/>
                    <a:pt x="297388" y="400503"/>
                  </a:cubicBezTo>
                  <a:cubicBezTo>
                    <a:pt x="299767" y="397769"/>
                    <a:pt x="300907" y="393796"/>
                    <a:pt x="300809" y="388583"/>
                  </a:cubicBezTo>
                  <a:lnTo>
                    <a:pt x="300809" y="311162"/>
                  </a:lnTo>
                  <a:lnTo>
                    <a:pt x="118697" y="311162"/>
                  </a:lnTo>
                  <a:lnTo>
                    <a:pt x="118697" y="494099"/>
                  </a:lnTo>
                  <a:cubicBezTo>
                    <a:pt x="117676" y="501112"/>
                    <a:pt x="107235" y="509245"/>
                    <a:pt x="87374" y="518498"/>
                  </a:cubicBezTo>
                  <a:cubicBezTo>
                    <a:pt x="67512" y="527751"/>
                    <a:pt x="44354" y="532820"/>
                    <a:pt x="17898" y="533704"/>
                  </a:cubicBezTo>
                  <a:lnTo>
                    <a:pt x="0" y="533704"/>
                  </a:lnTo>
                  <a:lnTo>
                    <a:pt x="0" y="13222"/>
                  </a:lnTo>
                  <a:lnTo>
                    <a:pt x="124358" y="63277"/>
                  </a:lnTo>
                  <a:lnTo>
                    <a:pt x="291372" y="63277"/>
                  </a:lnTo>
                  <a:lnTo>
                    <a:pt x="347914" y="0"/>
                  </a:lnTo>
                  <a:close/>
                  <a:moveTo>
                    <a:pt x="118697" y="89563"/>
                  </a:moveTo>
                  <a:lnTo>
                    <a:pt x="118697" y="173605"/>
                  </a:lnTo>
                  <a:lnTo>
                    <a:pt x="300809" y="173605"/>
                  </a:lnTo>
                  <a:lnTo>
                    <a:pt x="300809" y="89563"/>
                  </a:lnTo>
                  <a:lnTo>
                    <a:pt x="118697" y="89563"/>
                  </a:lnTo>
                  <a:close/>
                  <a:moveTo>
                    <a:pt x="118697" y="199891"/>
                  </a:moveTo>
                  <a:lnTo>
                    <a:pt x="118697" y="284876"/>
                  </a:lnTo>
                  <a:lnTo>
                    <a:pt x="300809" y="284876"/>
                  </a:lnTo>
                  <a:lnTo>
                    <a:pt x="300809" y="199891"/>
                  </a:lnTo>
                  <a:lnTo>
                    <a:pt x="118697" y="199891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165" name="文本框 164"/>
            <p:cNvSpPr txBox="1"/>
            <p:nvPr/>
          </p:nvSpPr>
          <p:spPr>
            <a:xfrm>
              <a:off x="2240548" y="3498516"/>
              <a:ext cx="348901" cy="225371"/>
            </a:xfrm>
            <a:custGeom>
              <a:avLst/>
              <a:gdLst/>
              <a:ahLst/>
              <a:cxnLst/>
              <a:rect l="l" t="t" r="r" b="b"/>
              <a:pathLst>
                <a:path w="348901" h="225371">
                  <a:moveTo>
                    <a:pt x="347015" y="0"/>
                  </a:moveTo>
                  <a:lnTo>
                    <a:pt x="348901" y="7544"/>
                  </a:lnTo>
                  <a:cubicBezTo>
                    <a:pt x="322694" y="30274"/>
                    <a:pt x="287883" y="57659"/>
                    <a:pt x="244467" y="89701"/>
                  </a:cubicBezTo>
                  <a:cubicBezTo>
                    <a:pt x="201051" y="121742"/>
                    <a:pt x="147851" y="157850"/>
                    <a:pt x="84868" y="198025"/>
                  </a:cubicBezTo>
                  <a:cubicBezTo>
                    <a:pt x="82432" y="204705"/>
                    <a:pt x="78817" y="210441"/>
                    <a:pt x="74024" y="215234"/>
                  </a:cubicBezTo>
                  <a:cubicBezTo>
                    <a:pt x="69230" y="220028"/>
                    <a:pt x="63730" y="223407"/>
                    <a:pt x="57522" y="225371"/>
                  </a:cubicBezTo>
                  <a:lnTo>
                    <a:pt x="0" y="71666"/>
                  </a:lnTo>
                  <a:cubicBezTo>
                    <a:pt x="20402" y="68721"/>
                    <a:pt x="48855" y="63715"/>
                    <a:pt x="85357" y="56649"/>
                  </a:cubicBezTo>
                  <a:cubicBezTo>
                    <a:pt x="121859" y="49582"/>
                    <a:pt x="162815" y="41154"/>
                    <a:pt x="208223" y="31363"/>
                  </a:cubicBezTo>
                  <a:cubicBezTo>
                    <a:pt x="253632" y="21572"/>
                    <a:pt x="299895" y="11118"/>
                    <a:pt x="347015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</p:grpSp>
      <p:cxnSp>
        <p:nvCxnSpPr>
          <p:cNvPr id="128" name="直接连接符 127"/>
          <p:cNvCxnSpPr/>
          <p:nvPr/>
        </p:nvCxnSpPr>
        <p:spPr>
          <a:xfrm>
            <a:off x="1400415" y="3907206"/>
            <a:ext cx="180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任意多边形: 形状 128"/>
          <p:cNvSpPr/>
          <p:nvPr/>
        </p:nvSpPr>
        <p:spPr>
          <a:xfrm flipH="1">
            <a:off x="7618251" y="4306423"/>
            <a:ext cx="675975" cy="464967"/>
          </a:xfrm>
          <a:custGeom>
            <a:avLst/>
            <a:gdLst>
              <a:gd name="connsiteX0" fmla="*/ 220815 w 807837"/>
              <a:gd name="connsiteY0" fmla="*/ 407615 h 555668"/>
              <a:gd name="connsiteX1" fmla="*/ 146734 w 807837"/>
              <a:gd name="connsiteY1" fmla="*/ 481686 h 555668"/>
              <a:gd name="connsiteX2" fmla="*/ 220815 w 807837"/>
              <a:gd name="connsiteY2" fmla="*/ 555668 h 555668"/>
              <a:gd name="connsiteX3" fmla="*/ 514281 w 807837"/>
              <a:gd name="connsiteY3" fmla="*/ 407615 h 555668"/>
              <a:gd name="connsiteX4" fmla="*/ 440289 w 807837"/>
              <a:gd name="connsiteY4" fmla="*/ 481686 h 555668"/>
              <a:gd name="connsiteX5" fmla="*/ 514281 w 807837"/>
              <a:gd name="connsiteY5" fmla="*/ 555668 h 555668"/>
              <a:gd name="connsiteX6" fmla="*/ 807837 w 807837"/>
              <a:gd name="connsiteY6" fmla="*/ 407615 h 555668"/>
              <a:gd name="connsiteX7" fmla="*/ 733844 w 807837"/>
              <a:gd name="connsiteY7" fmla="*/ 481686 h 555668"/>
              <a:gd name="connsiteX8" fmla="*/ 807837 w 807837"/>
              <a:gd name="connsiteY8" fmla="*/ 555668 h 555668"/>
              <a:gd name="connsiteX9" fmla="*/ 73992 w 807837"/>
              <a:gd name="connsiteY9" fmla="*/ 304773 h 555668"/>
              <a:gd name="connsiteX10" fmla="*/ 0 w 807837"/>
              <a:gd name="connsiteY10" fmla="*/ 380095 h 555668"/>
              <a:gd name="connsiteX11" fmla="*/ 73992 w 807837"/>
              <a:gd name="connsiteY11" fmla="*/ 454077 h 555668"/>
              <a:gd name="connsiteX12" fmla="*/ 367548 w 807837"/>
              <a:gd name="connsiteY12" fmla="*/ 304773 h 555668"/>
              <a:gd name="connsiteX13" fmla="*/ 293556 w 807837"/>
              <a:gd name="connsiteY13" fmla="*/ 380095 h 555668"/>
              <a:gd name="connsiteX14" fmla="*/ 367548 w 807837"/>
              <a:gd name="connsiteY14" fmla="*/ 454077 h 555668"/>
              <a:gd name="connsiteX15" fmla="*/ 661103 w 807837"/>
              <a:gd name="connsiteY15" fmla="*/ 304773 h 555668"/>
              <a:gd name="connsiteX16" fmla="*/ 587022 w 807837"/>
              <a:gd name="connsiteY16" fmla="*/ 380095 h 555668"/>
              <a:gd name="connsiteX17" fmla="*/ 661103 w 807837"/>
              <a:gd name="connsiteY17" fmla="*/ 454077 h 555668"/>
              <a:gd name="connsiteX18" fmla="*/ 220815 w 807837"/>
              <a:gd name="connsiteY18" fmla="*/ 203182 h 555668"/>
              <a:gd name="connsiteX19" fmla="*/ 146734 w 807837"/>
              <a:gd name="connsiteY19" fmla="*/ 277253 h 555668"/>
              <a:gd name="connsiteX20" fmla="*/ 220815 w 807837"/>
              <a:gd name="connsiteY20" fmla="*/ 352486 h 555668"/>
              <a:gd name="connsiteX21" fmla="*/ 514281 w 807837"/>
              <a:gd name="connsiteY21" fmla="*/ 203182 h 555668"/>
              <a:gd name="connsiteX22" fmla="*/ 440289 w 807837"/>
              <a:gd name="connsiteY22" fmla="*/ 277253 h 555668"/>
              <a:gd name="connsiteX23" fmla="*/ 514281 w 807837"/>
              <a:gd name="connsiteY23" fmla="*/ 352486 h 555668"/>
              <a:gd name="connsiteX24" fmla="*/ 807837 w 807837"/>
              <a:gd name="connsiteY24" fmla="*/ 203182 h 555668"/>
              <a:gd name="connsiteX25" fmla="*/ 733844 w 807837"/>
              <a:gd name="connsiteY25" fmla="*/ 277253 h 555668"/>
              <a:gd name="connsiteX26" fmla="*/ 807837 w 807837"/>
              <a:gd name="connsiteY26" fmla="*/ 352486 h 555668"/>
              <a:gd name="connsiteX27" fmla="*/ 73992 w 807837"/>
              <a:gd name="connsiteY27" fmla="*/ 101591 h 555668"/>
              <a:gd name="connsiteX28" fmla="*/ 0 w 807837"/>
              <a:gd name="connsiteY28" fmla="*/ 175662 h 555668"/>
              <a:gd name="connsiteX29" fmla="*/ 73992 w 807837"/>
              <a:gd name="connsiteY29" fmla="*/ 249644 h 555668"/>
              <a:gd name="connsiteX30" fmla="*/ 367548 w 807837"/>
              <a:gd name="connsiteY30" fmla="*/ 101591 h 555668"/>
              <a:gd name="connsiteX31" fmla="*/ 293556 w 807837"/>
              <a:gd name="connsiteY31" fmla="*/ 175662 h 555668"/>
              <a:gd name="connsiteX32" fmla="*/ 367548 w 807837"/>
              <a:gd name="connsiteY32" fmla="*/ 249644 h 555668"/>
              <a:gd name="connsiteX33" fmla="*/ 661103 w 807837"/>
              <a:gd name="connsiteY33" fmla="*/ 101591 h 555668"/>
              <a:gd name="connsiteX34" fmla="*/ 587022 w 807837"/>
              <a:gd name="connsiteY34" fmla="*/ 175662 h 555668"/>
              <a:gd name="connsiteX35" fmla="*/ 661103 w 807837"/>
              <a:gd name="connsiteY35" fmla="*/ 249644 h 555668"/>
              <a:gd name="connsiteX36" fmla="*/ 220815 w 807837"/>
              <a:gd name="connsiteY36" fmla="*/ 0 h 555668"/>
              <a:gd name="connsiteX37" fmla="*/ 146734 w 807837"/>
              <a:gd name="connsiteY37" fmla="*/ 73982 h 555668"/>
              <a:gd name="connsiteX38" fmla="*/ 220815 w 807837"/>
              <a:gd name="connsiteY38" fmla="*/ 148053 h 555668"/>
              <a:gd name="connsiteX39" fmla="*/ 514281 w 807837"/>
              <a:gd name="connsiteY39" fmla="*/ 0 h 555668"/>
              <a:gd name="connsiteX40" fmla="*/ 440289 w 807837"/>
              <a:gd name="connsiteY40" fmla="*/ 73982 h 555668"/>
              <a:gd name="connsiteX41" fmla="*/ 514281 w 807837"/>
              <a:gd name="connsiteY41" fmla="*/ 148053 h 555668"/>
              <a:gd name="connsiteX42" fmla="*/ 807837 w 807837"/>
              <a:gd name="connsiteY42" fmla="*/ 0 h 555668"/>
              <a:gd name="connsiteX43" fmla="*/ 733844 w 807837"/>
              <a:gd name="connsiteY43" fmla="*/ 73982 h 555668"/>
              <a:gd name="connsiteX44" fmla="*/ 807837 w 807837"/>
              <a:gd name="connsiteY44" fmla="*/ 148053 h 55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807837" h="555668">
                <a:moveTo>
                  <a:pt x="220815" y="407615"/>
                </a:moveTo>
                <a:lnTo>
                  <a:pt x="146734" y="481686"/>
                </a:lnTo>
                <a:lnTo>
                  <a:pt x="220815" y="555668"/>
                </a:lnTo>
                <a:close/>
                <a:moveTo>
                  <a:pt x="514281" y="407615"/>
                </a:moveTo>
                <a:lnTo>
                  <a:pt x="440289" y="481686"/>
                </a:lnTo>
                <a:lnTo>
                  <a:pt x="514281" y="555668"/>
                </a:lnTo>
                <a:close/>
                <a:moveTo>
                  <a:pt x="807837" y="407615"/>
                </a:moveTo>
                <a:lnTo>
                  <a:pt x="733844" y="481686"/>
                </a:lnTo>
                <a:lnTo>
                  <a:pt x="807837" y="555668"/>
                </a:lnTo>
                <a:close/>
                <a:moveTo>
                  <a:pt x="73992" y="304773"/>
                </a:moveTo>
                <a:lnTo>
                  <a:pt x="0" y="380095"/>
                </a:lnTo>
                <a:lnTo>
                  <a:pt x="73992" y="454077"/>
                </a:lnTo>
                <a:close/>
                <a:moveTo>
                  <a:pt x="367548" y="304773"/>
                </a:moveTo>
                <a:lnTo>
                  <a:pt x="293556" y="380095"/>
                </a:lnTo>
                <a:lnTo>
                  <a:pt x="367548" y="454077"/>
                </a:lnTo>
                <a:close/>
                <a:moveTo>
                  <a:pt x="661103" y="304773"/>
                </a:moveTo>
                <a:lnTo>
                  <a:pt x="587022" y="380095"/>
                </a:lnTo>
                <a:lnTo>
                  <a:pt x="661103" y="454077"/>
                </a:lnTo>
                <a:close/>
                <a:moveTo>
                  <a:pt x="220815" y="203182"/>
                </a:moveTo>
                <a:lnTo>
                  <a:pt x="146734" y="277253"/>
                </a:lnTo>
                <a:lnTo>
                  <a:pt x="220815" y="352486"/>
                </a:lnTo>
                <a:close/>
                <a:moveTo>
                  <a:pt x="514281" y="203182"/>
                </a:moveTo>
                <a:lnTo>
                  <a:pt x="440289" y="277253"/>
                </a:lnTo>
                <a:lnTo>
                  <a:pt x="514281" y="352486"/>
                </a:lnTo>
                <a:close/>
                <a:moveTo>
                  <a:pt x="807837" y="203182"/>
                </a:moveTo>
                <a:lnTo>
                  <a:pt x="733844" y="277253"/>
                </a:lnTo>
                <a:lnTo>
                  <a:pt x="807837" y="352486"/>
                </a:lnTo>
                <a:close/>
                <a:moveTo>
                  <a:pt x="73992" y="101591"/>
                </a:moveTo>
                <a:lnTo>
                  <a:pt x="0" y="175662"/>
                </a:lnTo>
                <a:lnTo>
                  <a:pt x="73992" y="249644"/>
                </a:lnTo>
                <a:close/>
                <a:moveTo>
                  <a:pt x="367548" y="101591"/>
                </a:moveTo>
                <a:lnTo>
                  <a:pt x="293556" y="175662"/>
                </a:lnTo>
                <a:lnTo>
                  <a:pt x="367548" y="249644"/>
                </a:lnTo>
                <a:close/>
                <a:moveTo>
                  <a:pt x="661103" y="101591"/>
                </a:moveTo>
                <a:lnTo>
                  <a:pt x="587022" y="175662"/>
                </a:lnTo>
                <a:lnTo>
                  <a:pt x="661103" y="249644"/>
                </a:lnTo>
                <a:close/>
                <a:moveTo>
                  <a:pt x="220815" y="0"/>
                </a:moveTo>
                <a:lnTo>
                  <a:pt x="146734" y="73982"/>
                </a:lnTo>
                <a:lnTo>
                  <a:pt x="220815" y="148053"/>
                </a:lnTo>
                <a:close/>
                <a:moveTo>
                  <a:pt x="514281" y="0"/>
                </a:moveTo>
                <a:lnTo>
                  <a:pt x="440289" y="73982"/>
                </a:lnTo>
                <a:lnTo>
                  <a:pt x="514281" y="148053"/>
                </a:lnTo>
                <a:close/>
                <a:moveTo>
                  <a:pt x="807837" y="0"/>
                </a:moveTo>
                <a:lnTo>
                  <a:pt x="733844" y="73982"/>
                </a:lnTo>
                <a:lnTo>
                  <a:pt x="807837" y="148053"/>
                </a:lnTo>
                <a:close/>
              </a:path>
            </a:pathLst>
          </a:custGeom>
          <a:gradFill>
            <a:gsLst>
              <a:gs pos="30000">
                <a:schemeClr val="accent1">
                  <a:lumMod val="60000"/>
                  <a:lumOff val="40000"/>
                </a:schemeClr>
              </a:gs>
              <a:gs pos="93000">
                <a:schemeClr val="accent1">
                  <a:alpha val="0"/>
                </a:scheme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131" name="文本框 130"/>
          <p:cNvSpPr txBox="1"/>
          <p:nvPr/>
        </p:nvSpPr>
        <p:spPr>
          <a:xfrm>
            <a:off x="5698179" y="6035041"/>
            <a:ext cx="258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1">
                    <a:alpha val="3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USI</a:t>
            </a:r>
            <a:r>
              <a:rPr lang="en-US" altLang="zh-CN" sz="1200" dirty="0">
                <a:solidFill>
                  <a:schemeClr val="accent1">
                    <a:alpha val="5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N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ESS</a:t>
            </a:r>
            <a:endParaRPr lang="zh-CN" altLang="en-US" sz="1200" dirty="0"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pic>
        <p:nvPicPr>
          <p:cNvPr id="196" name="pd-5b768150cbb724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365713" y="-59690"/>
            <a:ext cx="609600" cy="609600"/>
          </a:xfrm>
          <a:prstGeom prst="rect">
            <a:avLst/>
          </a:prstGeom>
        </p:spPr>
      </p:pic>
      <p:sp>
        <p:nvSpPr>
          <p:cNvPr id="3" name="椭圆 2"/>
          <p:cNvSpPr/>
          <p:nvPr/>
        </p:nvSpPr>
        <p:spPr>
          <a:xfrm>
            <a:off x="6798024" y="-2164040"/>
            <a:ext cx="590550" cy="590550"/>
          </a:xfrm>
          <a:prstGeom prst="ellipse">
            <a:avLst/>
          </a:pr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6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6"/>
                </p:tgtEl>
              </p:cMediaNode>
            </p:audio>
          </p:childTnLst>
        </p:cTn>
      </p:par>
    </p:tnLst>
    <p:bldLst>
      <p:bldP spid="10" grpId="0" animBg="1"/>
      <p:bldP spid="130" grpId="0" animBg="1"/>
      <p:bldP spid="14" grpId="0" animBg="1"/>
      <p:bldP spid="2" grpId="0"/>
      <p:bldP spid="4" grpId="0"/>
      <p:bldP spid="121" grpId="0" animBg="1"/>
      <p:bldP spid="124" grpId="0" animBg="1"/>
      <p:bldP spid="129" grpId="0" animBg="1"/>
      <p:bldP spid="131" grpId="0"/>
      <p:bldP spid="3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139825" y="3815080"/>
            <a:ext cx="9900000" cy="0"/>
          </a:xfrm>
          <a:prstGeom prst="line">
            <a:avLst/>
          </a:prstGeom>
          <a:ln w="12700" cmpd="sng"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: 圆角 9"/>
          <p:cNvSpPr/>
          <p:nvPr/>
        </p:nvSpPr>
        <p:spPr>
          <a:xfrm>
            <a:off x="984885" y="1853394"/>
            <a:ext cx="583501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解决传统的经验管理模式下产生的问题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84885" y="2562054"/>
            <a:ext cx="10170795" cy="79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要解决传统的经验管理模式下产生的问题，必须对日常工作进行规范，对工作流程和程序固化后进行优化，才能在衡量绩效的关键指标（如质量、成本、速度、服务）上取得突破性的改变。</a:t>
            </a:r>
            <a:endParaRPr lang="zh-CN" altLang="en-US" sz="1600" kern="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矩形: 圆角 11"/>
          <p:cNvSpPr/>
          <p:nvPr/>
        </p:nvSpPr>
        <p:spPr>
          <a:xfrm>
            <a:off x="984885" y="4320592"/>
            <a:ext cx="583501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对流程和程序的优化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984885" y="5029252"/>
            <a:ext cx="10170795" cy="79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defRPr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对流程和程序的优化，不论是对全体岗位程序的优化还是对其中部分的改进，如减少环节、改变时序，都是以提高工作质量、提高工作效率、降低成本、降低劳动强度、节约能耗、保证安全生产、减少污染等为目的。 </a:t>
            </a:r>
          </a:p>
        </p:txBody>
      </p:sp>
      <p:sp>
        <p:nvSpPr>
          <p:cNvPr id="14" name="图形"/>
          <p:cNvSpPr txBox="1"/>
          <p:nvPr/>
        </p:nvSpPr>
        <p:spPr>
          <a:xfrm>
            <a:off x="1384934" y="632539"/>
            <a:ext cx="5331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流程与程序优化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2" grpId="0" animBg="1"/>
      <p:bldP spid="13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 flipV="1">
            <a:off x="0" y="0"/>
            <a:ext cx="1643380" cy="1718310"/>
            <a:chOff x="0" y="8094"/>
            <a:chExt cx="2588" cy="2706"/>
          </a:xfrm>
        </p:grpSpPr>
        <p:sp>
          <p:nvSpPr>
            <p:cNvPr id="4" name="任意多边形 11"/>
            <p:cNvSpPr/>
            <p:nvPr/>
          </p:nvSpPr>
          <p:spPr>
            <a:xfrm>
              <a:off x="0" y="8094"/>
              <a:ext cx="2588" cy="2420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任意多边形 1"/>
            <p:cNvSpPr/>
            <p:nvPr/>
          </p:nvSpPr>
          <p:spPr>
            <a:xfrm>
              <a:off x="0" y="8646"/>
              <a:ext cx="2304" cy="2154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6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 flipV="1">
            <a:off x="8440420" y="3475355"/>
            <a:ext cx="3773170" cy="3382645"/>
            <a:chOff x="10674" y="0"/>
            <a:chExt cx="8526" cy="7644"/>
          </a:xfrm>
        </p:grpSpPr>
        <p:sp>
          <p:nvSpPr>
            <p:cNvPr id="7" name="任意多边形 24"/>
            <p:cNvSpPr/>
            <p:nvPr/>
          </p:nvSpPr>
          <p:spPr>
            <a:xfrm>
              <a:off x="12403" y="0"/>
              <a:ext cx="6797" cy="6070"/>
            </a:xfrm>
            <a:custGeom>
              <a:avLst/>
              <a:gdLst>
                <a:gd name="adj" fmla="val 18491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699" h="6875">
                  <a:moveTo>
                    <a:pt x="0" y="13"/>
                  </a:moveTo>
                  <a:lnTo>
                    <a:pt x="0" y="0"/>
                  </a:lnTo>
                  <a:lnTo>
                    <a:pt x="2537" y="0"/>
                  </a:lnTo>
                  <a:lnTo>
                    <a:pt x="2537" y="13"/>
                  </a:lnTo>
                  <a:cubicBezTo>
                    <a:pt x="2462" y="2439"/>
                    <a:pt x="4684" y="4395"/>
                    <a:pt x="6859" y="4335"/>
                  </a:cubicBezTo>
                  <a:cubicBezTo>
                    <a:pt x="7142" y="4348"/>
                    <a:pt x="7673" y="4266"/>
                    <a:pt x="7697" y="4254"/>
                  </a:cubicBezTo>
                  <a:lnTo>
                    <a:pt x="7697" y="6821"/>
                  </a:lnTo>
                  <a:cubicBezTo>
                    <a:pt x="7507" y="6853"/>
                    <a:pt x="6875" y="6882"/>
                    <a:pt x="6859" y="6872"/>
                  </a:cubicBezTo>
                  <a:cubicBezTo>
                    <a:pt x="3009" y="6990"/>
                    <a:pt x="-94" y="3465"/>
                    <a:pt x="0" y="13"/>
                  </a:cubicBez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 l="-16989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2"/>
            <p:cNvSpPr/>
            <p:nvPr/>
          </p:nvSpPr>
          <p:spPr>
            <a:xfrm>
              <a:off x="10674" y="0"/>
              <a:ext cx="8526" cy="7644"/>
            </a:xfrm>
            <a:custGeom>
              <a:avLst/>
              <a:gdLst>
                <a:gd name="adj" fmla="val 16062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8556" h="7655">
                  <a:moveTo>
                    <a:pt x="8526" y="7613"/>
                  </a:moveTo>
                  <a:lnTo>
                    <a:pt x="8446" y="7620"/>
                  </a:lnTo>
                  <a:lnTo>
                    <a:pt x="8244" y="7633"/>
                  </a:lnTo>
                  <a:lnTo>
                    <a:pt x="8039" y="7641"/>
                  </a:lnTo>
                  <a:lnTo>
                    <a:pt x="7834" y="7644"/>
                  </a:lnTo>
                  <a:cubicBezTo>
                    <a:pt x="3437" y="7905"/>
                    <a:pt x="-113" y="3497"/>
                    <a:pt x="0" y="0"/>
                  </a:cubicBezTo>
                  <a:lnTo>
                    <a:pt x="2519" y="0"/>
                  </a:lnTo>
                  <a:cubicBezTo>
                    <a:pt x="2498" y="2796"/>
                    <a:pt x="5205" y="5234"/>
                    <a:pt x="7834" y="5126"/>
                  </a:cubicBezTo>
                  <a:cubicBezTo>
                    <a:pt x="8083" y="5138"/>
                    <a:pt x="8688" y="5064"/>
                    <a:pt x="8526" y="5081"/>
                  </a:cubicBezTo>
                  <a:lnTo>
                    <a:pt x="8526" y="7613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椭圆 8"/>
          <p:cNvSpPr/>
          <p:nvPr/>
        </p:nvSpPr>
        <p:spPr>
          <a:xfrm>
            <a:off x="10414635" y="2266950"/>
            <a:ext cx="590550" cy="590550"/>
          </a:xfrm>
          <a:prstGeom prst="ellipse">
            <a:avLst/>
          </a:pr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6"/>
          <p:cNvSpPr/>
          <p:nvPr/>
        </p:nvSpPr>
        <p:spPr>
          <a:xfrm rot="5400000">
            <a:off x="7297421" y="5416954"/>
            <a:ext cx="779780" cy="751396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25" h="1854">
                <a:moveTo>
                  <a:pt x="0" y="81"/>
                </a:moveTo>
                <a:lnTo>
                  <a:pt x="0" y="79"/>
                </a:lnTo>
                <a:cubicBezTo>
                  <a:pt x="-1" y="38"/>
                  <a:pt x="40" y="6"/>
                  <a:pt x="72" y="7"/>
                </a:cubicBezTo>
                <a:lnTo>
                  <a:pt x="74" y="7"/>
                </a:lnTo>
                <a:lnTo>
                  <a:pt x="76" y="7"/>
                </a:lnTo>
                <a:cubicBezTo>
                  <a:pt x="117" y="6"/>
                  <a:pt x="149" y="47"/>
                  <a:pt x="148" y="79"/>
                </a:cubicBezTo>
                <a:lnTo>
                  <a:pt x="148" y="81"/>
                </a:lnTo>
                <a:lnTo>
                  <a:pt x="148" y="83"/>
                </a:lnTo>
                <a:cubicBezTo>
                  <a:pt x="149" y="124"/>
                  <a:pt x="108" y="156"/>
                  <a:pt x="76" y="155"/>
                </a:cubicBezTo>
                <a:lnTo>
                  <a:pt x="74" y="155"/>
                </a:lnTo>
                <a:lnTo>
                  <a:pt x="72" y="155"/>
                </a:lnTo>
                <a:cubicBezTo>
                  <a:pt x="31" y="156"/>
                  <a:pt x="-1" y="115"/>
                  <a:pt x="0" y="83"/>
                </a:cubicBezTo>
                <a:lnTo>
                  <a:pt x="0" y="81"/>
                </a:lnTo>
                <a:close/>
                <a:moveTo>
                  <a:pt x="244" y="81"/>
                </a:moveTo>
                <a:lnTo>
                  <a:pt x="244" y="79"/>
                </a:lnTo>
                <a:cubicBezTo>
                  <a:pt x="243" y="38"/>
                  <a:pt x="284" y="6"/>
                  <a:pt x="316" y="7"/>
                </a:cubicBezTo>
                <a:lnTo>
                  <a:pt x="318" y="7"/>
                </a:lnTo>
                <a:lnTo>
                  <a:pt x="320" y="7"/>
                </a:lnTo>
                <a:cubicBezTo>
                  <a:pt x="361" y="6"/>
                  <a:pt x="393" y="47"/>
                  <a:pt x="392" y="79"/>
                </a:cubicBezTo>
                <a:lnTo>
                  <a:pt x="392" y="81"/>
                </a:lnTo>
                <a:lnTo>
                  <a:pt x="392" y="83"/>
                </a:lnTo>
                <a:cubicBezTo>
                  <a:pt x="393" y="124"/>
                  <a:pt x="352" y="156"/>
                  <a:pt x="320" y="155"/>
                </a:cubicBezTo>
                <a:lnTo>
                  <a:pt x="318" y="155"/>
                </a:lnTo>
                <a:lnTo>
                  <a:pt x="316" y="155"/>
                </a:lnTo>
                <a:cubicBezTo>
                  <a:pt x="275" y="156"/>
                  <a:pt x="243" y="115"/>
                  <a:pt x="244" y="83"/>
                </a:cubicBezTo>
                <a:lnTo>
                  <a:pt x="244" y="81"/>
                </a:lnTo>
                <a:close/>
                <a:moveTo>
                  <a:pt x="510" y="82"/>
                </a:moveTo>
                <a:lnTo>
                  <a:pt x="510" y="80"/>
                </a:lnTo>
                <a:cubicBezTo>
                  <a:pt x="509" y="39"/>
                  <a:pt x="550" y="7"/>
                  <a:pt x="582" y="8"/>
                </a:cubicBezTo>
                <a:lnTo>
                  <a:pt x="584" y="8"/>
                </a:lnTo>
                <a:lnTo>
                  <a:pt x="586" y="8"/>
                </a:lnTo>
                <a:cubicBezTo>
                  <a:pt x="627" y="7"/>
                  <a:pt x="659" y="48"/>
                  <a:pt x="658" y="80"/>
                </a:cubicBezTo>
                <a:lnTo>
                  <a:pt x="658" y="82"/>
                </a:lnTo>
                <a:lnTo>
                  <a:pt x="658" y="84"/>
                </a:lnTo>
                <a:cubicBezTo>
                  <a:pt x="659" y="125"/>
                  <a:pt x="618" y="157"/>
                  <a:pt x="586" y="156"/>
                </a:cubicBezTo>
                <a:lnTo>
                  <a:pt x="584" y="156"/>
                </a:lnTo>
                <a:lnTo>
                  <a:pt x="582" y="156"/>
                </a:lnTo>
                <a:cubicBezTo>
                  <a:pt x="541" y="157"/>
                  <a:pt x="509" y="116"/>
                  <a:pt x="510" y="84"/>
                </a:cubicBezTo>
                <a:lnTo>
                  <a:pt x="510" y="82"/>
                </a:lnTo>
                <a:close/>
                <a:moveTo>
                  <a:pt x="754" y="82"/>
                </a:moveTo>
                <a:lnTo>
                  <a:pt x="754" y="80"/>
                </a:lnTo>
                <a:cubicBezTo>
                  <a:pt x="753" y="39"/>
                  <a:pt x="794" y="7"/>
                  <a:pt x="826" y="8"/>
                </a:cubicBezTo>
                <a:lnTo>
                  <a:pt x="828" y="8"/>
                </a:lnTo>
                <a:lnTo>
                  <a:pt x="830" y="8"/>
                </a:lnTo>
                <a:cubicBezTo>
                  <a:pt x="871" y="7"/>
                  <a:pt x="903" y="48"/>
                  <a:pt x="902" y="80"/>
                </a:cubicBezTo>
                <a:lnTo>
                  <a:pt x="902" y="82"/>
                </a:lnTo>
                <a:lnTo>
                  <a:pt x="902" y="84"/>
                </a:lnTo>
                <a:cubicBezTo>
                  <a:pt x="903" y="125"/>
                  <a:pt x="862" y="157"/>
                  <a:pt x="830" y="156"/>
                </a:cubicBezTo>
                <a:lnTo>
                  <a:pt x="828" y="156"/>
                </a:lnTo>
                <a:lnTo>
                  <a:pt x="826" y="156"/>
                </a:lnTo>
                <a:cubicBezTo>
                  <a:pt x="785" y="157"/>
                  <a:pt x="753" y="116"/>
                  <a:pt x="754" y="84"/>
                </a:cubicBezTo>
                <a:lnTo>
                  <a:pt x="754" y="82"/>
                </a:lnTo>
                <a:close/>
                <a:moveTo>
                  <a:pt x="1020" y="74"/>
                </a:moveTo>
                <a:lnTo>
                  <a:pt x="1020" y="72"/>
                </a:lnTo>
                <a:cubicBezTo>
                  <a:pt x="1019" y="31"/>
                  <a:pt x="1060" y="-1"/>
                  <a:pt x="1092" y="0"/>
                </a:cubicBezTo>
                <a:lnTo>
                  <a:pt x="1094" y="0"/>
                </a:lnTo>
                <a:lnTo>
                  <a:pt x="1096" y="0"/>
                </a:lnTo>
                <a:cubicBezTo>
                  <a:pt x="1137" y="-1"/>
                  <a:pt x="1169" y="40"/>
                  <a:pt x="1168" y="72"/>
                </a:cubicBezTo>
                <a:lnTo>
                  <a:pt x="1168" y="74"/>
                </a:lnTo>
                <a:lnTo>
                  <a:pt x="1168" y="76"/>
                </a:lnTo>
                <a:cubicBezTo>
                  <a:pt x="1169" y="117"/>
                  <a:pt x="1128" y="149"/>
                  <a:pt x="1096" y="148"/>
                </a:cubicBezTo>
                <a:lnTo>
                  <a:pt x="1094" y="148"/>
                </a:lnTo>
                <a:lnTo>
                  <a:pt x="1092" y="148"/>
                </a:lnTo>
                <a:cubicBezTo>
                  <a:pt x="1051" y="149"/>
                  <a:pt x="1019" y="108"/>
                  <a:pt x="1020" y="76"/>
                </a:cubicBezTo>
                <a:lnTo>
                  <a:pt x="1020" y="74"/>
                </a:lnTo>
                <a:close/>
                <a:moveTo>
                  <a:pt x="1264" y="74"/>
                </a:moveTo>
                <a:lnTo>
                  <a:pt x="1264" y="72"/>
                </a:lnTo>
                <a:cubicBezTo>
                  <a:pt x="1263" y="31"/>
                  <a:pt x="1304" y="-1"/>
                  <a:pt x="1336" y="0"/>
                </a:cubicBezTo>
                <a:lnTo>
                  <a:pt x="1338" y="0"/>
                </a:lnTo>
                <a:lnTo>
                  <a:pt x="1340" y="0"/>
                </a:lnTo>
                <a:cubicBezTo>
                  <a:pt x="1381" y="-1"/>
                  <a:pt x="1413" y="40"/>
                  <a:pt x="1412" y="72"/>
                </a:cubicBezTo>
                <a:lnTo>
                  <a:pt x="1412" y="74"/>
                </a:lnTo>
                <a:lnTo>
                  <a:pt x="1412" y="76"/>
                </a:lnTo>
                <a:cubicBezTo>
                  <a:pt x="1413" y="117"/>
                  <a:pt x="1372" y="149"/>
                  <a:pt x="1340" y="148"/>
                </a:cubicBezTo>
                <a:lnTo>
                  <a:pt x="1338" y="148"/>
                </a:lnTo>
                <a:lnTo>
                  <a:pt x="1336" y="148"/>
                </a:lnTo>
                <a:cubicBezTo>
                  <a:pt x="1295" y="149"/>
                  <a:pt x="1263" y="108"/>
                  <a:pt x="1264" y="76"/>
                </a:cubicBezTo>
                <a:lnTo>
                  <a:pt x="1264" y="74"/>
                </a:lnTo>
                <a:close/>
                <a:moveTo>
                  <a:pt x="0" y="319"/>
                </a:moveTo>
                <a:lnTo>
                  <a:pt x="0" y="317"/>
                </a:lnTo>
                <a:cubicBezTo>
                  <a:pt x="-1" y="277"/>
                  <a:pt x="40" y="244"/>
                  <a:pt x="72" y="245"/>
                </a:cubicBezTo>
                <a:lnTo>
                  <a:pt x="74" y="245"/>
                </a:lnTo>
                <a:lnTo>
                  <a:pt x="76" y="245"/>
                </a:lnTo>
                <a:cubicBezTo>
                  <a:pt x="117" y="244"/>
                  <a:pt x="149" y="285"/>
                  <a:pt x="148" y="317"/>
                </a:cubicBezTo>
                <a:lnTo>
                  <a:pt x="148" y="319"/>
                </a:lnTo>
                <a:lnTo>
                  <a:pt x="148" y="321"/>
                </a:lnTo>
                <a:cubicBezTo>
                  <a:pt x="149" y="362"/>
                  <a:pt x="108" y="395"/>
                  <a:pt x="76" y="394"/>
                </a:cubicBezTo>
                <a:lnTo>
                  <a:pt x="74" y="394"/>
                </a:lnTo>
                <a:lnTo>
                  <a:pt x="72" y="394"/>
                </a:lnTo>
                <a:cubicBezTo>
                  <a:pt x="31" y="395"/>
                  <a:pt x="-1" y="354"/>
                  <a:pt x="0" y="321"/>
                </a:cubicBezTo>
                <a:lnTo>
                  <a:pt x="0" y="319"/>
                </a:lnTo>
                <a:close/>
                <a:moveTo>
                  <a:pt x="244" y="319"/>
                </a:moveTo>
                <a:lnTo>
                  <a:pt x="244" y="317"/>
                </a:lnTo>
                <a:cubicBezTo>
                  <a:pt x="243" y="277"/>
                  <a:pt x="284" y="244"/>
                  <a:pt x="316" y="245"/>
                </a:cubicBezTo>
                <a:lnTo>
                  <a:pt x="318" y="245"/>
                </a:lnTo>
                <a:lnTo>
                  <a:pt x="320" y="245"/>
                </a:lnTo>
                <a:cubicBezTo>
                  <a:pt x="361" y="244"/>
                  <a:pt x="393" y="285"/>
                  <a:pt x="392" y="317"/>
                </a:cubicBezTo>
                <a:lnTo>
                  <a:pt x="392" y="319"/>
                </a:lnTo>
                <a:lnTo>
                  <a:pt x="392" y="321"/>
                </a:lnTo>
                <a:cubicBezTo>
                  <a:pt x="393" y="362"/>
                  <a:pt x="352" y="395"/>
                  <a:pt x="320" y="394"/>
                </a:cubicBezTo>
                <a:lnTo>
                  <a:pt x="318" y="394"/>
                </a:lnTo>
                <a:lnTo>
                  <a:pt x="316" y="394"/>
                </a:lnTo>
                <a:cubicBezTo>
                  <a:pt x="275" y="395"/>
                  <a:pt x="243" y="354"/>
                  <a:pt x="244" y="321"/>
                </a:cubicBezTo>
                <a:lnTo>
                  <a:pt x="244" y="319"/>
                </a:lnTo>
                <a:close/>
                <a:moveTo>
                  <a:pt x="510" y="320"/>
                </a:moveTo>
                <a:lnTo>
                  <a:pt x="510" y="318"/>
                </a:lnTo>
                <a:cubicBezTo>
                  <a:pt x="509" y="278"/>
                  <a:pt x="550" y="245"/>
                  <a:pt x="582" y="246"/>
                </a:cubicBezTo>
                <a:lnTo>
                  <a:pt x="584" y="246"/>
                </a:lnTo>
                <a:lnTo>
                  <a:pt x="586" y="246"/>
                </a:lnTo>
                <a:cubicBezTo>
                  <a:pt x="627" y="245"/>
                  <a:pt x="659" y="286"/>
                  <a:pt x="658" y="318"/>
                </a:cubicBezTo>
                <a:lnTo>
                  <a:pt x="658" y="320"/>
                </a:lnTo>
                <a:lnTo>
                  <a:pt x="658" y="322"/>
                </a:lnTo>
                <a:cubicBezTo>
                  <a:pt x="659" y="363"/>
                  <a:pt x="618" y="396"/>
                  <a:pt x="586" y="395"/>
                </a:cubicBezTo>
                <a:lnTo>
                  <a:pt x="584" y="395"/>
                </a:lnTo>
                <a:lnTo>
                  <a:pt x="582" y="395"/>
                </a:lnTo>
                <a:cubicBezTo>
                  <a:pt x="541" y="396"/>
                  <a:pt x="509" y="355"/>
                  <a:pt x="510" y="322"/>
                </a:cubicBezTo>
                <a:lnTo>
                  <a:pt x="510" y="320"/>
                </a:lnTo>
                <a:close/>
                <a:moveTo>
                  <a:pt x="754" y="320"/>
                </a:moveTo>
                <a:lnTo>
                  <a:pt x="754" y="318"/>
                </a:lnTo>
                <a:cubicBezTo>
                  <a:pt x="753" y="278"/>
                  <a:pt x="794" y="245"/>
                  <a:pt x="826" y="246"/>
                </a:cubicBezTo>
                <a:lnTo>
                  <a:pt x="828" y="246"/>
                </a:lnTo>
                <a:lnTo>
                  <a:pt x="830" y="246"/>
                </a:lnTo>
                <a:cubicBezTo>
                  <a:pt x="871" y="245"/>
                  <a:pt x="903" y="286"/>
                  <a:pt x="902" y="318"/>
                </a:cubicBezTo>
                <a:lnTo>
                  <a:pt x="902" y="320"/>
                </a:lnTo>
                <a:lnTo>
                  <a:pt x="902" y="322"/>
                </a:lnTo>
                <a:cubicBezTo>
                  <a:pt x="903" y="363"/>
                  <a:pt x="862" y="396"/>
                  <a:pt x="830" y="395"/>
                </a:cubicBezTo>
                <a:lnTo>
                  <a:pt x="828" y="395"/>
                </a:lnTo>
                <a:lnTo>
                  <a:pt x="826" y="395"/>
                </a:lnTo>
                <a:cubicBezTo>
                  <a:pt x="785" y="396"/>
                  <a:pt x="753" y="355"/>
                  <a:pt x="754" y="322"/>
                </a:cubicBezTo>
                <a:lnTo>
                  <a:pt x="754" y="320"/>
                </a:lnTo>
                <a:close/>
                <a:moveTo>
                  <a:pt x="1020" y="312"/>
                </a:moveTo>
                <a:lnTo>
                  <a:pt x="1020" y="310"/>
                </a:lnTo>
                <a:cubicBezTo>
                  <a:pt x="1019" y="270"/>
                  <a:pt x="1060" y="237"/>
                  <a:pt x="1092" y="238"/>
                </a:cubicBezTo>
                <a:lnTo>
                  <a:pt x="1094" y="238"/>
                </a:lnTo>
                <a:lnTo>
                  <a:pt x="1096" y="238"/>
                </a:lnTo>
                <a:cubicBezTo>
                  <a:pt x="1137" y="237"/>
                  <a:pt x="1169" y="278"/>
                  <a:pt x="1168" y="310"/>
                </a:cubicBezTo>
                <a:lnTo>
                  <a:pt x="1168" y="312"/>
                </a:lnTo>
                <a:lnTo>
                  <a:pt x="1168" y="314"/>
                </a:lnTo>
                <a:cubicBezTo>
                  <a:pt x="1169" y="355"/>
                  <a:pt x="1128" y="388"/>
                  <a:pt x="1096" y="387"/>
                </a:cubicBezTo>
                <a:lnTo>
                  <a:pt x="1094" y="387"/>
                </a:lnTo>
                <a:lnTo>
                  <a:pt x="1092" y="387"/>
                </a:lnTo>
                <a:cubicBezTo>
                  <a:pt x="1051" y="388"/>
                  <a:pt x="1019" y="347"/>
                  <a:pt x="1020" y="314"/>
                </a:cubicBezTo>
                <a:lnTo>
                  <a:pt x="1020" y="312"/>
                </a:lnTo>
                <a:close/>
                <a:moveTo>
                  <a:pt x="1264" y="312"/>
                </a:moveTo>
                <a:lnTo>
                  <a:pt x="1264" y="310"/>
                </a:lnTo>
                <a:cubicBezTo>
                  <a:pt x="1263" y="270"/>
                  <a:pt x="1304" y="237"/>
                  <a:pt x="1336" y="238"/>
                </a:cubicBezTo>
                <a:lnTo>
                  <a:pt x="1338" y="238"/>
                </a:lnTo>
                <a:lnTo>
                  <a:pt x="1340" y="238"/>
                </a:lnTo>
                <a:cubicBezTo>
                  <a:pt x="1381" y="237"/>
                  <a:pt x="1413" y="278"/>
                  <a:pt x="1412" y="310"/>
                </a:cubicBezTo>
                <a:lnTo>
                  <a:pt x="1412" y="312"/>
                </a:lnTo>
                <a:lnTo>
                  <a:pt x="1412" y="314"/>
                </a:lnTo>
                <a:cubicBezTo>
                  <a:pt x="1413" y="355"/>
                  <a:pt x="1372" y="388"/>
                  <a:pt x="1340" y="387"/>
                </a:cubicBezTo>
                <a:lnTo>
                  <a:pt x="1338" y="387"/>
                </a:lnTo>
                <a:lnTo>
                  <a:pt x="1336" y="387"/>
                </a:lnTo>
                <a:cubicBezTo>
                  <a:pt x="1295" y="388"/>
                  <a:pt x="1263" y="347"/>
                  <a:pt x="1264" y="314"/>
                </a:cubicBezTo>
                <a:lnTo>
                  <a:pt x="1264" y="312"/>
                </a:lnTo>
                <a:close/>
                <a:moveTo>
                  <a:pt x="1533" y="81"/>
                </a:moveTo>
                <a:lnTo>
                  <a:pt x="1533" y="79"/>
                </a:lnTo>
                <a:cubicBezTo>
                  <a:pt x="1532" y="38"/>
                  <a:pt x="1573" y="6"/>
                  <a:pt x="1605" y="7"/>
                </a:cubicBezTo>
                <a:lnTo>
                  <a:pt x="1607" y="7"/>
                </a:lnTo>
                <a:lnTo>
                  <a:pt x="1609" y="7"/>
                </a:lnTo>
                <a:cubicBezTo>
                  <a:pt x="1650" y="6"/>
                  <a:pt x="1682" y="47"/>
                  <a:pt x="1681" y="79"/>
                </a:cubicBezTo>
                <a:lnTo>
                  <a:pt x="1681" y="81"/>
                </a:lnTo>
                <a:lnTo>
                  <a:pt x="1681" y="83"/>
                </a:lnTo>
                <a:cubicBezTo>
                  <a:pt x="1682" y="124"/>
                  <a:pt x="1641" y="156"/>
                  <a:pt x="1609" y="155"/>
                </a:cubicBezTo>
                <a:lnTo>
                  <a:pt x="1607" y="155"/>
                </a:lnTo>
                <a:lnTo>
                  <a:pt x="1605" y="155"/>
                </a:lnTo>
                <a:cubicBezTo>
                  <a:pt x="1564" y="156"/>
                  <a:pt x="1532" y="115"/>
                  <a:pt x="1533" y="83"/>
                </a:cubicBezTo>
                <a:lnTo>
                  <a:pt x="1533" y="81"/>
                </a:lnTo>
                <a:close/>
                <a:moveTo>
                  <a:pt x="1777" y="81"/>
                </a:moveTo>
                <a:lnTo>
                  <a:pt x="1777" y="79"/>
                </a:lnTo>
                <a:cubicBezTo>
                  <a:pt x="1776" y="38"/>
                  <a:pt x="1817" y="6"/>
                  <a:pt x="1849" y="7"/>
                </a:cubicBezTo>
                <a:lnTo>
                  <a:pt x="1851" y="7"/>
                </a:lnTo>
                <a:lnTo>
                  <a:pt x="1853" y="7"/>
                </a:lnTo>
                <a:cubicBezTo>
                  <a:pt x="1894" y="6"/>
                  <a:pt x="1926" y="47"/>
                  <a:pt x="1925" y="79"/>
                </a:cubicBezTo>
                <a:lnTo>
                  <a:pt x="1925" y="81"/>
                </a:lnTo>
                <a:lnTo>
                  <a:pt x="1925" y="83"/>
                </a:lnTo>
                <a:cubicBezTo>
                  <a:pt x="1926" y="124"/>
                  <a:pt x="1885" y="156"/>
                  <a:pt x="1853" y="155"/>
                </a:cubicBezTo>
                <a:lnTo>
                  <a:pt x="1851" y="155"/>
                </a:lnTo>
                <a:lnTo>
                  <a:pt x="1849" y="155"/>
                </a:lnTo>
                <a:cubicBezTo>
                  <a:pt x="1808" y="156"/>
                  <a:pt x="1776" y="115"/>
                  <a:pt x="1777" y="83"/>
                </a:cubicBezTo>
                <a:lnTo>
                  <a:pt x="1777" y="81"/>
                </a:lnTo>
                <a:close/>
                <a:moveTo>
                  <a:pt x="1533" y="319"/>
                </a:moveTo>
                <a:lnTo>
                  <a:pt x="1533" y="317"/>
                </a:lnTo>
                <a:cubicBezTo>
                  <a:pt x="1532" y="277"/>
                  <a:pt x="1573" y="244"/>
                  <a:pt x="1605" y="245"/>
                </a:cubicBezTo>
                <a:lnTo>
                  <a:pt x="1607" y="245"/>
                </a:lnTo>
                <a:lnTo>
                  <a:pt x="1609" y="245"/>
                </a:lnTo>
                <a:cubicBezTo>
                  <a:pt x="1650" y="244"/>
                  <a:pt x="1682" y="285"/>
                  <a:pt x="1681" y="317"/>
                </a:cubicBezTo>
                <a:lnTo>
                  <a:pt x="1681" y="319"/>
                </a:lnTo>
                <a:lnTo>
                  <a:pt x="1681" y="321"/>
                </a:lnTo>
                <a:cubicBezTo>
                  <a:pt x="1682" y="362"/>
                  <a:pt x="1641" y="395"/>
                  <a:pt x="1609" y="394"/>
                </a:cubicBezTo>
                <a:lnTo>
                  <a:pt x="1607" y="394"/>
                </a:lnTo>
                <a:lnTo>
                  <a:pt x="1605" y="394"/>
                </a:lnTo>
                <a:cubicBezTo>
                  <a:pt x="1564" y="395"/>
                  <a:pt x="1532" y="354"/>
                  <a:pt x="1533" y="321"/>
                </a:cubicBezTo>
                <a:lnTo>
                  <a:pt x="1533" y="319"/>
                </a:lnTo>
                <a:close/>
                <a:moveTo>
                  <a:pt x="1777" y="319"/>
                </a:moveTo>
                <a:lnTo>
                  <a:pt x="1777" y="317"/>
                </a:lnTo>
                <a:cubicBezTo>
                  <a:pt x="1776" y="277"/>
                  <a:pt x="1817" y="244"/>
                  <a:pt x="1849" y="245"/>
                </a:cubicBezTo>
                <a:lnTo>
                  <a:pt x="1851" y="245"/>
                </a:lnTo>
                <a:lnTo>
                  <a:pt x="1853" y="245"/>
                </a:lnTo>
                <a:cubicBezTo>
                  <a:pt x="1894" y="244"/>
                  <a:pt x="1926" y="285"/>
                  <a:pt x="1925" y="317"/>
                </a:cubicBezTo>
                <a:lnTo>
                  <a:pt x="1925" y="319"/>
                </a:lnTo>
                <a:lnTo>
                  <a:pt x="1925" y="321"/>
                </a:lnTo>
                <a:cubicBezTo>
                  <a:pt x="1926" y="362"/>
                  <a:pt x="1885" y="395"/>
                  <a:pt x="1853" y="394"/>
                </a:cubicBezTo>
                <a:lnTo>
                  <a:pt x="1851" y="394"/>
                </a:lnTo>
                <a:lnTo>
                  <a:pt x="1849" y="394"/>
                </a:lnTo>
                <a:cubicBezTo>
                  <a:pt x="1808" y="395"/>
                  <a:pt x="1776" y="354"/>
                  <a:pt x="1777" y="321"/>
                </a:cubicBezTo>
                <a:lnTo>
                  <a:pt x="1777" y="319"/>
                </a:lnTo>
                <a:close/>
                <a:moveTo>
                  <a:pt x="0" y="567"/>
                </a:moveTo>
                <a:lnTo>
                  <a:pt x="0" y="565"/>
                </a:lnTo>
                <a:cubicBezTo>
                  <a:pt x="-1" y="524"/>
                  <a:pt x="40" y="492"/>
                  <a:pt x="72" y="493"/>
                </a:cubicBezTo>
                <a:lnTo>
                  <a:pt x="74" y="493"/>
                </a:lnTo>
                <a:lnTo>
                  <a:pt x="76" y="493"/>
                </a:lnTo>
                <a:cubicBezTo>
                  <a:pt x="117" y="492"/>
                  <a:pt x="149" y="533"/>
                  <a:pt x="148" y="565"/>
                </a:cubicBezTo>
                <a:lnTo>
                  <a:pt x="148" y="567"/>
                </a:lnTo>
                <a:lnTo>
                  <a:pt x="148" y="569"/>
                </a:lnTo>
                <a:cubicBezTo>
                  <a:pt x="149" y="610"/>
                  <a:pt x="108" y="642"/>
                  <a:pt x="76" y="641"/>
                </a:cubicBezTo>
                <a:lnTo>
                  <a:pt x="74" y="641"/>
                </a:lnTo>
                <a:lnTo>
                  <a:pt x="72" y="641"/>
                </a:lnTo>
                <a:cubicBezTo>
                  <a:pt x="31" y="642"/>
                  <a:pt x="-1" y="601"/>
                  <a:pt x="0" y="569"/>
                </a:cubicBezTo>
                <a:lnTo>
                  <a:pt x="0" y="567"/>
                </a:lnTo>
                <a:close/>
                <a:moveTo>
                  <a:pt x="244" y="567"/>
                </a:moveTo>
                <a:lnTo>
                  <a:pt x="244" y="565"/>
                </a:lnTo>
                <a:cubicBezTo>
                  <a:pt x="243" y="524"/>
                  <a:pt x="284" y="492"/>
                  <a:pt x="316" y="493"/>
                </a:cubicBezTo>
                <a:lnTo>
                  <a:pt x="318" y="493"/>
                </a:lnTo>
                <a:lnTo>
                  <a:pt x="320" y="493"/>
                </a:lnTo>
                <a:cubicBezTo>
                  <a:pt x="361" y="492"/>
                  <a:pt x="393" y="533"/>
                  <a:pt x="392" y="565"/>
                </a:cubicBezTo>
                <a:lnTo>
                  <a:pt x="392" y="567"/>
                </a:lnTo>
                <a:lnTo>
                  <a:pt x="392" y="569"/>
                </a:lnTo>
                <a:cubicBezTo>
                  <a:pt x="393" y="610"/>
                  <a:pt x="352" y="642"/>
                  <a:pt x="320" y="641"/>
                </a:cubicBezTo>
                <a:lnTo>
                  <a:pt x="318" y="641"/>
                </a:lnTo>
                <a:lnTo>
                  <a:pt x="316" y="641"/>
                </a:lnTo>
                <a:cubicBezTo>
                  <a:pt x="275" y="642"/>
                  <a:pt x="243" y="601"/>
                  <a:pt x="244" y="569"/>
                </a:cubicBezTo>
                <a:lnTo>
                  <a:pt x="244" y="567"/>
                </a:lnTo>
                <a:close/>
                <a:moveTo>
                  <a:pt x="510" y="568"/>
                </a:moveTo>
                <a:lnTo>
                  <a:pt x="510" y="566"/>
                </a:lnTo>
                <a:cubicBezTo>
                  <a:pt x="509" y="525"/>
                  <a:pt x="550" y="493"/>
                  <a:pt x="582" y="494"/>
                </a:cubicBezTo>
                <a:lnTo>
                  <a:pt x="584" y="494"/>
                </a:lnTo>
                <a:lnTo>
                  <a:pt x="586" y="494"/>
                </a:lnTo>
                <a:cubicBezTo>
                  <a:pt x="627" y="493"/>
                  <a:pt x="659" y="534"/>
                  <a:pt x="658" y="566"/>
                </a:cubicBezTo>
                <a:lnTo>
                  <a:pt x="658" y="568"/>
                </a:lnTo>
                <a:lnTo>
                  <a:pt x="658" y="570"/>
                </a:lnTo>
                <a:cubicBezTo>
                  <a:pt x="659" y="611"/>
                  <a:pt x="618" y="643"/>
                  <a:pt x="586" y="642"/>
                </a:cubicBezTo>
                <a:lnTo>
                  <a:pt x="584" y="642"/>
                </a:lnTo>
                <a:lnTo>
                  <a:pt x="582" y="642"/>
                </a:lnTo>
                <a:cubicBezTo>
                  <a:pt x="541" y="643"/>
                  <a:pt x="509" y="602"/>
                  <a:pt x="510" y="570"/>
                </a:cubicBezTo>
                <a:lnTo>
                  <a:pt x="510" y="568"/>
                </a:lnTo>
                <a:close/>
                <a:moveTo>
                  <a:pt x="754" y="568"/>
                </a:moveTo>
                <a:lnTo>
                  <a:pt x="754" y="566"/>
                </a:lnTo>
                <a:cubicBezTo>
                  <a:pt x="753" y="525"/>
                  <a:pt x="794" y="493"/>
                  <a:pt x="826" y="494"/>
                </a:cubicBezTo>
                <a:lnTo>
                  <a:pt x="828" y="494"/>
                </a:lnTo>
                <a:lnTo>
                  <a:pt x="830" y="494"/>
                </a:lnTo>
                <a:cubicBezTo>
                  <a:pt x="871" y="493"/>
                  <a:pt x="903" y="534"/>
                  <a:pt x="902" y="566"/>
                </a:cubicBezTo>
                <a:lnTo>
                  <a:pt x="902" y="568"/>
                </a:lnTo>
                <a:lnTo>
                  <a:pt x="902" y="570"/>
                </a:lnTo>
                <a:cubicBezTo>
                  <a:pt x="903" y="611"/>
                  <a:pt x="862" y="643"/>
                  <a:pt x="830" y="642"/>
                </a:cubicBezTo>
                <a:lnTo>
                  <a:pt x="828" y="642"/>
                </a:lnTo>
                <a:lnTo>
                  <a:pt x="826" y="642"/>
                </a:lnTo>
                <a:cubicBezTo>
                  <a:pt x="785" y="643"/>
                  <a:pt x="753" y="602"/>
                  <a:pt x="754" y="570"/>
                </a:cubicBezTo>
                <a:lnTo>
                  <a:pt x="754" y="568"/>
                </a:lnTo>
                <a:close/>
                <a:moveTo>
                  <a:pt x="1020" y="560"/>
                </a:moveTo>
                <a:lnTo>
                  <a:pt x="1020" y="558"/>
                </a:lnTo>
                <a:cubicBezTo>
                  <a:pt x="1019" y="517"/>
                  <a:pt x="1060" y="485"/>
                  <a:pt x="1092" y="486"/>
                </a:cubicBezTo>
                <a:lnTo>
                  <a:pt x="1094" y="486"/>
                </a:lnTo>
                <a:lnTo>
                  <a:pt x="1096" y="486"/>
                </a:lnTo>
                <a:cubicBezTo>
                  <a:pt x="1137" y="485"/>
                  <a:pt x="1169" y="526"/>
                  <a:pt x="1168" y="558"/>
                </a:cubicBezTo>
                <a:lnTo>
                  <a:pt x="1168" y="560"/>
                </a:lnTo>
                <a:lnTo>
                  <a:pt x="1168" y="562"/>
                </a:lnTo>
                <a:cubicBezTo>
                  <a:pt x="1169" y="603"/>
                  <a:pt x="1128" y="635"/>
                  <a:pt x="1096" y="634"/>
                </a:cubicBezTo>
                <a:lnTo>
                  <a:pt x="1094" y="634"/>
                </a:lnTo>
                <a:lnTo>
                  <a:pt x="1092" y="634"/>
                </a:lnTo>
                <a:cubicBezTo>
                  <a:pt x="1051" y="635"/>
                  <a:pt x="1019" y="594"/>
                  <a:pt x="1020" y="562"/>
                </a:cubicBezTo>
                <a:lnTo>
                  <a:pt x="1020" y="560"/>
                </a:lnTo>
                <a:close/>
                <a:moveTo>
                  <a:pt x="1264" y="560"/>
                </a:moveTo>
                <a:lnTo>
                  <a:pt x="1264" y="558"/>
                </a:lnTo>
                <a:cubicBezTo>
                  <a:pt x="1263" y="517"/>
                  <a:pt x="1304" y="485"/>
                  <a:pt x="1336" y="486"/>
                </a:cubicBezTo>
                <a:lnTo>
                  <a:pt x="1338" y="486"/>
                </a:lnTo>
                <a:lnTo>
                  <a:pt x="1340" y="486"/>
                </a:lnTo>
                <a:cubicBezTo>
                  <a:pt x="1381" y="485"/>
                  <a:pt x="1413" y="526"/>
                  <a:pt x="1412" y="558"/>
                </a:cubicBezTo>
                <a:lnTo>
                  <a:pt x="1412" y="560"/>
                </a:lnTo>
                <a:lnTo>
                  <a:pt x="1412" y="562"/>
                </a:lnTo>
                <a:cubicBezTo>
                  <a:pt x="1413" y="603"/>
                  <a:pt x="1372" y="635"/>
                  <a:pt x="1340" y="634"/>
                </a:cubicBezTo>
                <a:lnTo>
                  <a:pt x="1338" y="634"/>
                </a:lnTo>
                <a:lnTo>
                  <a:pt x="1336" y="634"/>
                </a:lnTo>
                <a:cubicBezTo>
                  <a:pt x="1295" y="635"/>
                  <a:pt x="1263" y="594"/>
                  <a:pt x="1264" y="562"/>
                </a:cubicBezTo>
                <a:lnTo>
                  <a:pt x="1264" y="560"/>
                </a:lnTo>
                <a:close/>
                <a:moveTo>
                  <a:pt x="0" y="806"/>
                </a:moveTo>
                <a:lnTo>
                  <a:pt x="0" y="804"/>
                </a:lnTo>
                <a:cubicBezTo>
                  <a:pt x="-1" y="763"/>
                  <a:pt x="40" y="730"/>
                  <a:pt x="72" y="731"/>
                </a:cubicBezTo>
                <a:lnTo>
                  <a:pt x="74" y="731"/>
                </a:lnTo>
                <a:lnTo>
                  <a:pt x="76" y="731"/>
                </a:lnTo>
                <a:cubicBezTo>
                  <a:pt x="117" y="730"/>
                  <a:pt x="149" y="771"/>
                  <a:pt x="148" y="804"/>
                </a:cubicBezTo>
                <a:lnTo>
                  <a:pt x="148" y="806"/>
                </a:lnTo>
                <a:lnTo>
                  <a:pt x="148" y="808"/>
                </a:lnTo>
                <a:cubicBezTo>
                  <a:pt x="149" y="848"/>
                  <a:pt x="108" y="881"/>
                  <a:pt x="76" y="880"/>
                </a:cubicBezTo>
                <a:lnTo>
                  <a:pt x="74" y="880"/>
                </a:lnTo>
                <a:lnTo>
                  <a:pt x="72" y="880"/>
                </a:lnTo>
                <a:cubicBezTo>
                  <a:pt x="31" y="881"/>
                  <a:pt x="-1" y="840"/>
                  <a:pt x="0" y="808"/>
                </a:cubicBezTo>
                <a:lnTo>
                  <a:pt x="0" y="806"/>
                </a:lnTo>
                <a:close/>
                <a:moveTo>
                  <a:pt x="244" y="806"/>
                </a:moveTo>
                <a:lnTo>
                  <a:pt x="244" y="804"/>
                </a:lnTo>
                <a:cubicBezTo>
                  <a:pt x="243" y="763"/>
                  <a:pt x="284" y="730"/>
                  <a:pt x="316" y="731"/>
                </a:cubicBezTo>
                <a:lnTo>
                  <a:pt x="318" y="731"/>
                </a:lnTo>
                <a:lnTo>
                  <a:pt x="320" y="731"/>
                </a:lnTo>
                <a:cubicBezTo>
                  <a:pt x="361" y="730"/>
                  <a:pt x="393" y="771"/>
                  <a:pt x="392" y="804"/>
                </a:cubicBezTo>
                <a:lnTo>
                  <a:pt x="392" y="806"/>
                </a:lnTo>
                <a:lnTo>
                  <a:pt x="392" y="808"/>
                </a:lnTo>
                <a:cubicBezTo>
                  <a:pt x="393" y="848"/>
                  <a:pt x="352" y="881"/>
                  <a:pt x="320" y="880"/>
                </a:cubicBezTo>
                <a:lnTo>
                  <a:pt x="318" y="880"/>
                </a:lnTo>
                <a:lnTo>
                  <a:pt x="316" y="880"/>
                </a:lnTo>
                <a:cubicBezTo>
                  <a:pt x="275" y="881"/>
                  <a:pt x="243" y="840"/>
                  <a:pt x="244" y="808"/>
                </a:cubicBezTo>
                <a:lnTo>
                  <a:pt x="244" y="806"/>
                </a:lnTo>
                <a:close/>
                <a:moveTo>
                  <a:pt x="510" y="807"/>
                </a:moveTo>
                <a:lnTo>
                  <a:pt x="510" y="805"/>
                </a:lnTo>
                <a:cubicBezTo>
                  <a:pt x="509" y="764"/>
                  <a:pt x="550" y="731"/>
                  <a:pt x="582" y="732"/>
                </a:cubicBezTo>
                <a:lnTo>
                  <a:pt x="584" y="732"/>
                </a:lnTo>
                <a:lnTo>
                  <a:pt x="586" y="732"/>
                </a:lnTo>
                <a:cubicBezTo>
                  <a:pt x="627" y="731"/>
                  <a:pt x="659" y="772"/>
                  <a:pt x="658" y="805"/>
                </a:cubicBezTo>
                <a:lnTo>
                  <a:pt x="658" y="807"/>
                </a:lnTo>
                <a:lnTo>
                  <a:pt x="658" y="809"/>
                </a:lnTo>
                <a:cubicBezTo>
                  <a:pt x="659" y="849"/>
                  <a:pt x="618" y="882"/>
                  <a:pt x="586" y="881"/>
                </a:cubicBezTo>
                <a:lnTo>
                  <a:pt x="584" y="881"/>
                </a:lnTo>
                <a:lnTo>
                  <a:pt x="582" y="881"/>
                </a:lnTo>
                <a:cubicBezTo>
                  <a:pt x="541" y="882"/>
                  <a:pt x="509" y="841"/>
                  <a:pt x="510" y="809"/>
                </a:cubicBezTo>
                <a:lnTo>
                  <a:pt x="510" y="807"/>
                </a:lnTo>
                <a:close/>
                <a:moveTo>
                  <a:pt x="754" y="807"/>
                </a:moveTo>
                <a:lnTo>
                  <a:pt x="754" y="805"/>
                </a:lnTo>
                <a:cubicBezTo>
                  <a:pt x="753" y="764"/>
                  <a:pt x="794" y="731"/>
                  <a:pt x="826" y="732"/>
                </a:cubicBezTo>
                <a:lnTo>
                  <a:pt x="828" y="732"/>
                </a:lnTo>
                <a:lnTo>
                  <a:pt x="830" y="732"/>
                </a:lnTo>
                <a:cubicBezTo>
                  <a:pt x="871" y="731"/>
                  <a:pt x="903" y="772"/>
                  <a:pt x="902" y="805"/>
                </a:cubicBezTo>
                <a:lnTo>
                  <a:pt x="902" y="807"/>
                </a:lnTo>
                <a:lnTo>
                  <a:pt x="902" y="809"/>
                </a:lnTo>
                <a:cubicBezTo>
                  <a:pt x="903" y="849"/>
                  <a:pt x="862" y="882"/>
                  <a:pt x="830" y="881"/>
                </a:cubicBezTo>
                <a:lnTo>
                  <a:pt x="828" y="881"/>
                </a:lnTo>
                <a:lnTo>
                  <a:pt x="826" y="881"/>
                </a:lnTo>
                <a:cubicBezTo>
                  <a:pt x="785" y="882"/>
                  <a:pt x="753" y="841"/>
                  <a:pt x="754" y="809"/>
                </a:cubicBezTo>
                <a:lnTo>
                  <a:pt x="754" y="807"/>
                </a:lnTo>
                <a:close/>
                <a:moveTo>
                  <a:pt x="1020" y="799"/>
                </a:moveTo>
                <a:lnTo>
                  <a:pt x="1020" y="797"/>
                </a:lnTo>
                <a:cubicBezTo>
                  <a:pt x="1019" y="756"/>
                  <a:pt x="1060" y="723"/>
                  <a:pt x="1092" y="724"/>
                </a:cubicBezTo>
                <a:lnTo>
                  <a:pt x="1094" y="724"/>
                </a:lnTo>
                <a:lnTo>
                  <a:pt x="1096" y="724"/>
                </a:lnTo>
                <a:cubicBezTo>
                  <a:pt x="1137" y="723"/>
                  <a:pt x="1169" y="764"/>
                  <a:pt x="1168" y="797"/>
                </a:cubicBezTo>
                <a:lnTo>
                  <a:pt x="1168" y="799"/>
                </a:lnTo>
                <a:lnTo>
                  <a:pt x="1168" y="801"/>
                </a:lnTo>
                <a:cubicBezTo>
                  <a:pt x="1169" y="841"/>
                  <a:pt x="1128" y="874"/>
                  <a:pt x="1096" y="873"/>
                </a:cubicBezTo>
                <a:lnTo>
                  <a:pt x="1094" y="873"/>
                </a:lnTo>
                <a:lnTo>
                  <a:pt x="1092" y="873"/>
                </a:lnTo>
                <a:cubicBezTo>
                  <a:pt x="1051" y="874"/>
                  <a:pt x="1019" y="833"/>
                  <a:pt x="1020" y="801"/>
                </a:cubicBezTo>
                <a:lnTo>
                  <a:pt x="1020" y="799"/>
                </a:lnTo>
                <a:close/>
                <a:moveTo>
                  <a:pt x="1264" y="799"/>
                </a:moveTo>
                <a:lnTo>
                  <a:pt x="1264" y="797"/>
                </a:lnTo>
                <a:cubicBezTo>
                  <a:pt x="1263" y="756"/>
                  <a:pt x="1304" y="723"/>
                  <a:pt x="1336" y="724"/>
                </a:cubicBezTo>
                <a:lnTo>
                  <a:pt x="1338" y="724"/>
                </a:lnTo>
                <a:lnTo>
                  <a:pt x="1340" y="724"/>
                </a:lnTo>
                <a:cubicBezTo>
                  <a:pt x="1381" y="723"/>
                  <a:pt x="1413" y="764"/>
                  <a:pt x="1412" y="797"/>
                </a:cubicBezTo>
                <a:lnTo>
                  <a:pt x="1412" y="799"/>
                </a:lnTo>
                <a:lnTo>
                  <a:pt x="1412" y="801"/>
                </a:lnTo>
                <a:cubicBezTo>
                  <a:pt x="1413" y="841"/>
                  <a:pt x="1372" y="874"/>
                  <a:pt x="1340" y="873"/>
                </a:cubicBezTo>
                <a:lnTo>
                  <a:pt x="1338" y="873"/>
                </a:lnTo>
                <a:lnTo>
                  <a:pt x="1336" y="873"/>
                </a:lnTo>
                <a:cubicBezTo>
                  <a:pt x="1295" y="874"/>
                  <a:pt x="1263" y="833"/>
                  <a:pt x="1264" y="801"/>
                </a:cubicBezTo>
                <a:lnTo>
                  <a:pt x="1264" y="799"/>
                </a:lnTo>
                <a:close/>
                <a:moveTo>
                  <a:pt x="1533" y="567"/>
                </a:moveTo>
                <a:lnTo>
                  <a:pt x="1533" y="565"/>
                </a:lnTo>
                <a:cubicBezTo>
                  <a:pt x="1532" y="524"/>
                  <a:pt x="1573" y="492"/>
                  <a:pt x="1605" y="493"/>
                </a:cubicBezTo>
                <a:lnTo>
                  <a:pt x="1607" y="493"/>
                </a:lnTo>
                <a:lnTo>
                  <a:pt x="1609" y="493"/>
                </a:lnTo>
                <a:cubicBezTo>
                  <a:pt x="1650" y="492"/>
                  <a:pt x="1682" y="533"/>
                  <a:pt x="1681" y="565"/>
                </a:cubicBezTo>
                <a:lnTo>
                  <a:pt x="1681" y="567"/>
                </a:lnTo>
                <a:lnTo>
                  <a:pt x="1681" y="569"/>
                </a:lnTo>
                <a:cubicBezTo>
                  <a:pt x="1682" y="610"/>
                  <a:pt x="1641" y="642"/>
                  <a:pt x="1609" y="641"/>
                </a:cubicBezTo>
                <a:lnTo>
                  <a:pt x="1607" y="641"/>
                </a:lnTo>
                <a:lnTo>
                  <a:pt x="1605" y="641"/>
                </a:lnTo>
                <a:cubicBezTo>
                  <a:pt x="1564" y="642"/>
                  <a:pt x="1532" y="601"/>
                  <a:pt x="1533" y="569"/>
                </a:cubicBezTo>
                <a:lnTo>
                  <a:pt x="1533" y="567"/>
                </a:lnTo>
                <a:close/>
                <a:moveTo>
                  <a:pt x="1777" y="567"/>
                </a:moveTo>
                <a:lnTo>
                  <a:pt x="1777" y="565"/>
                </a:lnTo>
                <a:cubicBezTo>
                  <a:pt x="1776" y="524"/>
                  <a:pt x="1817" y="492"/>
                  <a:pt x="1849" y="493"/>
                </a:cubicBezTo>
                <a:lnTo>
                  <a:pt x="1851" y="493"/>
                </a:lnTo>
                <a:lnTo>
                  <a:pt x="1853" y="493"/>
                </a:lnTo>
                <a:cubicBezTo>
                  <a:pt x="1894" y="492"/>
                  <a:pt x="1926" y="533"/>
                  <a:pt x="1925" y="565"/>
                </a:cubicBezTo>
                <a:lnTo>
                  <a:pt x="1925" y="567"/>
                </a:lnTo>
                <a:lnTo>
                  <a:pt x="1925" y="569"/>
                </a:lnTo>
                <a:cubicBezTo>
                  <a:pt x="1926" y="610"/>
                  <a:pt x="1885" y="642"/>
                  <a:pt x="1853" y="641"/>
                </a:cubicBezTo>
                <a:lnTo>
                  <a:pt x="1851" y="641"/>
                </a:lnTo>
                <a:lnTo>
                  <a:pt x="1849" y="641"/>
                </a:lnTo>
                <a:cubicBezTo>
                  <a:pt x="1808" y="642"/>
                  <a:pt x="1776" y="601"/>
                  <a:pt x="1777" y="569"/>
                </a:cubicBezTo>
                <a:lnTo>
                  <a:pt x="1777" y="567"/>
                </a:lnTo>
                <a:close/>
                <a:moveTo>
                  <a:pt x="1533" y="806"/>
                </a:moveTo>
                <a:lnTo>
                  <a:pt x="1533" y="804"/>
                </a:lnTo>
                <a:cubicBezTo>
                  <a:pt x="1532" y="763"/>
                  <a:pt x="1573" y="730"/>
                  <a:pt x="1605" y="731"/>
                </a:cubicBezTo>
                <a:lnTo>
                  <a:pt x="1607" y="731"/>
                </a:lnTo>
                <a:lnTo>
                  <a:pt x="1609" y="731"/>
                </a:lnTo>
                <a:cubicBezTo>
                  <a:pt x="1650" y="730"/>
                  <a:pt x="1682" y="771"/>
                  <a:pt x="1681" y="804"/>
                </a:cubicBezTo>
                <a:lnTo>
                  <a:pt x="1681" y="806"/>
                </a:lnTo>
                <a:lnTo>
                  <a:pt x="1681" y="808"/>
                </a:lnTo>
                <a:cubicBezTo>
                  <a:pt x="1682" y="848"/>
                  <a:pt x="1641" y="881"/>
                  <a:pt x="1609" y="880"/>
                </a:cubicBezTo>
                <a:lnTo>
                  <a:pt x="1607" y="880"/>
                </a:lnTo>
                <a:lnTo>
                  <a:pt x="1605" y="880"/>
                </a:lnTo>
                <a:cubicBezTo>
                  <a:pt x="1564" y="881"/>
                  <a:pt x="1532" y="840"/>
                  <a:pt x="1533" y="808"/>
                </a:cubicBezTo>
                <a:lnTo>
                  <a:pt x="1533" y="806"/>
                </a:lnTo>
                <a:close/>
                <a:moveTo>
                  <a:pt x="1777" y="806"/>
                </a:moveTo>
                <a:lnTo>
                  <a:pt x="1777" y="804"/>
                </a:lnTo>
                <a:cubicBezTo>
                  <a:pt x="1776" y="763"/>
                  <a:pt x="1817" y="730"/>
                  <a:pt x="1849" y="731"/>
                </a:cubicBezTo>
                <a:lnTo>
                  <a:pt x="1851" y="731"/>
                </a:lnTo>
                <a:lnTo>
                  <a:pt x="1853" y="731"/>
                </a:lnTo>
                <a:cubicBezTo>
                  <a:pt x="1894" y="730"/>
                  <a:pt x="1926" y="771"/>
                  <a:pt x="1925" y="804"/>
                </a:cubicBezTo>
                <a:lnTo>
                  <a:pt x="1925" y="806"/>
                </a:lnTo>
                <a:lnTo>
                  <a:pt x="1925" y="808"/>
                </a:lnTo>
                <a:cubicBezTo>
                  <a:pt x="1926" y="848"/>
                  <a:pt x="1885" y="881"/>
                  <a:pt x="1853" y="880"/>
                </a:cubicBezTo>
                <a:lnTo>
                  <a:pt x="1851" y="880"/>
                </a:lnTo>
                <a:lnTo>
                  <a:pt x="1849" y="880"/>
                </a:lnTo>
                <a:cubicBezTo>
                  <a:pt x="1808" y="881"/>
                  <a:pt x="1776" y="840"/>
                  <a:pt x="1777" y="808"/>
                </a:cubicBezTo>
                <a:lnTo>
                  <a:pt x="1777" y="806"/>
                </a:lnTo>
                <a:close/>
                <a:moveTo>
                  <a:pt x="0" y="1054"/>
                </a:moveTo>
                <a:lnTo>
                  <a:pt x="0" y="1052"/>
                </a:lnTo>
                <a:cubicBezTo>
                  <a:pt x="-1" y="1011"/>
                  <a:pt x="40" y="979"/>
                  <a:pt x="72" y="980"/>
                </a:cubicBezTo>
                <a:lnTo>
                  <a:pt x="74" y="980"/>
                </a:lnTo>
                <a:lnTo>
                  <a:pt x="76" y="980"/>
                </a:lnTo>
                <a:cubicBezTo>
                  <a:pt x="117" y="979"/>
                  <a:pt x="149" y="1020"/>
                  <a:pt x="148" y="1052"/>
                </a:cubicBezTo>
                <a:lnTo>
                  <a:pt x="148" y="1054"/>
                </a:lnTo>
                <a:lnTo>
                  <a:pt x="148" y="1056"/>
                </a:lnTo>
                <a:cubicBezTo>
                  <a:pt x="149" y="1097"/>
                  <a:pt x="108" y="1129"/>
                  <a:pt x="76" y="1128"/>
                </a:cubicBezTo>
                <a:lnTo>
                  <a:pt x="74" y="1128"/>
                </a:lnTo>
                <a:lnTo>
                  <a:pt x="72" y="1128"/>
                </a:lnTo>
                <a:cubicBezTo>
                  <a:pt x="31" y="1129"/>
                  <a:pt x="-1" y="1088"/>
                  <a:pt x="0" y="1056"/>
                </a:cubicBezTo>
                <a:lnTo>
                  <a:pt x="0" y="1054"/>
                </a:lnTo>
                <a:close/>
                <a:moveTo>
                  <a:pt x="244" y="1054"/>
                </a:moveTo>
                <a:lnTo>
                  <a:pt x="244" y="1052"/>
                </a:lnTo>
                <a:cubicBezTo>
                  <a:pt x="243" y="1011"/>
                  <a:pt x="284" y="979"/>
                  <a:pt x="316" y="980"/>
                </a:cubicBezTo>
                <a:lnTo>
                  <a:pt x="318" y="980"/>
                </a:lnTo>
                <a:lnTo>
                  <a:pt x="320" y="980"/>
                </a:lnTo>
                <a:cubicBezTo>
                  <a:pt x="361" y="979"/>
                  <a:pt x="393" y="1020"/>
                  <a:pt x="392" y="1052"/>
                </a:cubicBezTo>
                <a:lnTo>
                  <a:pt x="392" y="1054"/>
                </a:lnTo>
                <a:lnTo>
                  <a:pt x="392" y="1056"/>
                </a:lnTo>
                <a:cubicBezTo>
                  <a:pt x="393" y="1097"/>
                  <a:pt x="352" y="1129"/>
                  <a:pt x="320" y="1128"/>
                </a:cubicBezTo>
                <a:lnTo>
                  <a:pt x="318" y="1128"/>
                </a:lnTo>
                <a:lnTo>
                  <a:pt x="316" y="1128"/>
                </a:lnTo>
                <a:cubicBezTo>
                  <a:pt x="275" y="1129"/>
                  <a:pt x="243" y="1088"/>
                  <a:pt x="244" y="1056"/>
                </a:cubicBezTo>
                <a:lnTo>
                  <a:pt x="244" y="1054"/>
                </a:lnTo>
                <a:close/>
                <a:moveTo>
                  <a:pt x="510" y="1055"/>
                </a:moveTo>
                <a:lnTo>
                  <a:pt x="510" y="1053"/>
                </a:lnTo>
                <a:cubicBezTo>
                  <a:pt x="509" y="1012"/>
                  <a:pt x="550" y="980"/>
                  <a:pt x="582" y="981"/>
                </a:cubicBezTo>
                <a:lnTo>
                  <a:pt x="584" y="981"/>
                </a:lnTo>
                <a:lnTo>
                  <a:pt x="586" y="981"/>
                </a:lnTo>
                <a:cubicBezTo>
                  <a:pt x="627" y="980"/>
                  <a:pt x="659" y="1021"/>
                  <a:pt x="658" y="1053"/>
                </a:cubicBezTo>
                <a:lnTo>
                  <a:pt x="658" y="1055"/>
                </a:lnTo>
                <a:lnTo>
                  <a:pt x="658" y="1057"/>
                </a:lnTo>
                <a:cubicBezTo>
                  <a:pt x="659" y="1098"/>
                  <a:pt x="618" y="1130"/>
                  <a:pt x="586" y="1129"/>
                </a:cubicBezTo>
                <a:lnTo>
                  <a:pt x="584" y="1129"/>
                </a:lnTo>
                <a:lnTo>
                  <a:pt x="582" y="1129"/>
                </a:lnTo>
                <a:cubicBezTo>
                  <a:pt x="541" y="1130"/>
                  <a:pt x="509" y="1089"/>
                  <a:pt x="510" y="1057"/>
                </a:cubicBezTo>
                <a:lnTo>
                  <a:pt x="510" y="1055"/>
                </a:lnTo>
                <a:close/>
                <a:moveTo>
                  <a:pt x="754" y="1055"/>
                </a:moveTo>
                <a:lnTo>
                  <a:pt x="754" y="1053"/>
                </a:lnTo>
                <a:cubicBezTo>
                  <a:pt x="753" y="1012"/>
                  <a:pt x="794" y="980"/>
                  <a:pt x="826" y="981"/>
                </a:cubicBezTo>
                <a:lnTo>
                  <a:pt x="828" y="981"/>
                </a:lnTo>
                <a:lnTo>
                  <a:pt x="830" y="981"/>
                </a:lnTo>
                <a:cubicBezTo>
                  <a:pt x="871" y="980"/>
                  <a:pt x="903" y="1021"/>
                  <a:pt x="902" y="1053"/>
                </a:cubicBezTo>
                <a:lnTo>
                  <a:pt x="902" y="1055"/>
                </a:lnTo>
                <a:lnTo>
                  <a:pt x="902" y="1057"/>
                </a:lnTo>
                <a:cubicBezTo>
                  <a:pt x="903" y="1098"/>
                  <a:pt x="862" y="1130"/>
                  <a:pt x="830" y="1129"/>
                </a:cubicBezTo>
                <a:lnTo>
                  <a:pt x="828" y="1129"/>
                </a:lnTo>
                <a:lnTo>
                  <a:pt x="826" y="1129"/>
                </a:lnTo>
                <a:cubicBezTo>
                  <a:pt x="785" y="1130"/>
                  <a:pt x="753" y="1089"/>
                  <a:pt x="754" y="1057"/>
                </a:cubicBezTo>
                <a:lnTo>
                  <a:pt x="754" y="1055"/>
                </a:lnTo>
                <a:close/>
                <a:moveTo>
                  <a:pt x="1020" y="1047"/>
                </a:moveTo>
                <a:lnTo>
                  <a:pt x="1020" y="1045"/>
                </a:lnTo>
                <a:cubicBezTo>
                  <a:pt x="1019" y="1004"/>
                  <a:pt x="1060" y="972"/>
                  <a:pt x="1092" y="973"/>
                </a:cubicBezTo>
                <a:lnTo>
                  <a:pt x="1094" y="973"/>
                </a:lnTo>
                <a:lnTo>
                  <a:pt x="1096" y="973"/>
                </a:lnTo>
                <a:cubicBezTo>
                  <a:pt x="1137" y="972"/>
                  <a:pt x="1169" y="1013"/>
                  <a:pt x="1168" y="1045"/>
                </a:cubicBezTo>
                <a:lnTo>
                  <a:pt x="1168" y="1047"/>
                </a:lnTo>
                <a:lnTo>
                  <a:pt x="1168" y="1049"/>
                </a:lnTo>
                <a:cubicBezTo>
                  <a:pt x="1169" y="1090"/>
                  <a:pt x="1128" y="1122"/>
                  <a:pt x="1096" y="1121"/>
                </a:cubicBezTo>
                <a:lnTo>
                  <a:pt x="1094" y="1121"/>
                </a:lnTo>
                <a:lnTo>
                  <a:pt x="1092" y="1121"/>
                </a:lnTo>
                <a:cubicBezTo>
                  <a:pt x="1051" y="1122"/>
                  <a:pt x="1019" y="1081"/>
                  <a:pt x="1020" y="1049"/>
                </a:cubicBezTo>
                <a:lnTo>
                  <a:pt x="1020" y="1047"/>
                </a:lnTo>
                <a:close/>
                <a:moveTo>
                  <a:pt x="1264" y="1047"/>
                </a:moveTo>
                <a:lnTo>
                  <a:pt x="1264" y="1045"/>
                </a:lnTo>
                <a:cubicBezTo>
                  <a:pt x="1263" y="1004"/>
                  <a:pt x="1304" y="972"/>
                  <a:pt x="1336" y="973"/>
                </a:cubicBezTo>
                <a:lnTo>
                  <a:pt x="1338" y="973"/>
                </a:lnTo>
                <a:lnTo>
                  <a:pt x="1340" y="973"/>
                </a:lnTo>
                <a:cubicBezTo>
                  <a:pt x="1381" y="972"/>
                  <a:pt x="1413" y="1013"/>
                  <a:pt x="1412" y="1045"/>
                </a:cubicBezTo>
                <a:lnTo>
                  <a:pt x="1412" y="1047"/>
                </a:lnTo>
                <a:lnTo>
                  <a:pt x="1412" y="1049"/>
                </a:lnTo>
                <a:cubicBezTo>
                  <a:pt x="1413" y="1090"/>
                  <a:pt x="1372" y="1122"/>
                  <a:pt x="1340" y="1121"/>
                </a:cubicBezTo>
                <a:lnTo>
                  <a:pt x="1338" y="1121"/>
                </a:lnTo>
                <a:lnTo>
                  <a:pt x="1336" y="1121"/>
                </a:lnTo>
                <a:cubicBezTo>
                  <a:pt x="1295" y="1122"/>
                  <a:pt x="1263" y="1081"/>
                  <a:pt x="1264" y="1049"/>
                </a:cubicBezTo>
                <a:lnTo>
                  <a:pt x="1264" y="1047"/>
                </a:lnTo>
                <a:close/>
                <a:moveTo>
                  <a:pt x="0" y="1292"/>
                </a:moveTo>
                <a:lnTo>
                  <a:pt x="0" y="1290"/>
                </a:lnTo>
                <a:cubicBezTo>
                  <a:pt x="-1" y="1250"/>
                  <a:pt x="40" y="1217"/>
                  <a:pt x="72" y="1218"/>
                </a:cubicBezTo>
                <a:lnTo>
                  <a:pt x="74" y="1218"/>
                </a:lnTo>
                <a:lnTo>
                  <a:pt x="76" y="1218"/>
                </a:lnTo>
                <a:cubicBezTo>
                  <a:pt x="117" y="1217"/>
                  <a:pt x="149" y="1258"/>
                  <a:pt x="148" y="1290"/>
                </a:cubicBezTo>
                <a:lnTo>
                  <a:pt x="148" y="1292"/>
                </a:lnTo>
                <a:lnTo>
                  <a:pt x="148" y="1294"/>
                </a:lnTo>
                <a:cubicBezTo>
                  <a:pt x="149" y="1335"/>
                  <a:pt x="108" y="1368"/>
                  <a:pt x="76" y="1367"/>
                </a:cubicBezTo>
                <a:lnTo>
                  <a:pt x="74" y="1367"/>
                </a:lnTo>
                <a:lnTo>
                  <a:pt x="72" y="1367"/>
                </a:lnTo>
                <a:cubicBezTo>
                  <a:pt x="31" y="1368"/>
                  <a:pt x="-1" y="1327"/>
                  <a:pt x="0" y="1294"/>
                </a:cubicBezTo>
                <a:lnTo>
                  <a:pt x="0" y="1292"/>
                </a:lnTo>
                <a:close/>
                <a:moveTo>
                  <a:pt x="244" y="1292"/>
                </a:moveTo>
                <a:lnTo>
                  <a:pt x="244" y="1290"/>
                </a:lnTo>
                <a:cubicBezTo>
                  <a:pt x="243" y="1250"/>
                  <a:pt x="284" y="1217"/>
                  <a:pt x="316" y="1218"/>
                </a:cubicBezTo>
                <a:lnTo>
                  <a:pt x="318" y="1218"/>
                </a:lnTo>
                <a:lnTo>
                  <a:pt x="320" y="1218"/>
                </a:lnTo>
                <a:cubicBezTo>
                  <a:pt x="361" y="1217"/>
                  <a:pt x="393" y="1258"/>
                  <a:pt x="392" y="1290"/>
                </a:cubicBezTo>
                <a:lnTo>
                  <a:pt x="392" y="1292"/>
                </a:lnTo>
                <a:lnTo>
                  <a:pt x="392" y="1294"/>
                </a:lnTo>
                <a:cubicBezTo>
                  <a:pt x="393" y="1335"/>
                  <a:pt x="352" y="1368"/>
                  <a:pt x="320" y="1367"/>
                </a:cubicBezTo>
                <a:lnTo>
                  <a:pt x="318" y="1367"/>
                </a:lnTo>
                <a:lnTo>
                  <a:pt x="316" y="1367"/>
                </a:lnTo>
                <a:cubicBezTo>
                  <a:pt x="275" y="1368"/>
                  <a:pt x="243" y="1327"/>
                  <a:pt x="244" y="1294"/>
                </a:cubicBezTo>
                <a:lnTo>
                  <a:pt x="244" y="1292"/>
                </a:lnTo>
                <a:close/>
                <a:moveTo>
                  <a:pt x="510" y="1293"/>
                </a:moveTo>
                <a:lnTo>
                  <a:pt x="510" y="1291"/>
                </a:lnTo>
                <a:cubicBezTo>
                  <a:pt x="509" y="1251"/>
                  <a:pt x="550" y="1218"/>
                  <a:pt x="582" y="1219"/>
                </a:cubicBezTo>
                <a:lnTo>
                  <a:pt x="584" y="1219"/>
                </a:lnTo>
                <a:lnTo>
                  <a:pt x="586" y="1219"/>
                </a:lnTo>
                <a:cubicBezTo>
                  <a:pt x="627" y="1218"/>
                  <a:pt x="659" y="1259"/>
                  <a:pt x="658" y="1291"/>
                </a:cubicBezTo>
                <a:lnTo>
                  <a:pt x="658" y="1293"/>
                </a:lnTo>
                <a:lnTo>
                  <a:pt x="658" y="1295"/>
                </a:lnTo>
                <a:cubicBezTo>
                  <a:pt x="659" y="1336"/>
                  <a:pt x="618" y="1369"/>
                  <a:pt x="586" y="1368"/>
                </a:cubicBezTo>
                <a:lnTo>
                  <a:pt x="584" y="1368"/>
                </a:lnTo>
                <a:lnTo>
                  <a:pt x="582" y="1368"/>
                </a:lnTo>
                <a:cubicBezTo>
                  <a:pt x="541" y="1369"/>
                  <a:pt x="509" y="1328"/>
                  <a:pt x="510" y="1295"/>
                </a:cubicBezTo>
                <a:lnTo>
                  <a:pt x="510" y="1293"/>
                </a:lnTo>
                <a:close/>
                <a:moveTo>
                  <a:pt x="754" y="1293"/>
                </a:moveTo>
                <a:lnTo>
                  <a:pt x="754" y="1291"/>
                </a:lnTo>
                <a:cubicBezTo>
                  <a:pt x="753" y="1251"/>
                  <a:pt x="794" y="1218"/>
                  <a:pt x="826" y="1219"/>
                </a:cubicBezTo>
                <a:lnTo>
                  <a:pt x="828" y="1219"/>
                </a:lnTo>
                <a:lnTo>
                  <a:pt x="830" y="1219"/>
                </a:lnTo>
                <a:cubicBezTo>
                  <a:pt x="871" y="1218"/>
                  <a:pt x="903" y="1259"/>
                  <a:pt x="902" y="1291"/>
                </a:cubicBezTo>
                <a:lnTo>
                  <a:pt x="902" y="1293"/>
                </a:lnTo>
                <a:lnTo>
                  <a:pt x="902" y="1295"/>
                </a:lnTo>
                <a:cubicBezTo>
                  <a:pt x="903" y="1336"/>
                  <a:pt x="862" y="1369"/>
                  <a:pt x="830" y="1368"/>
                </a:cubicBezTo>
                <a:lnTo>
                  <a:pt x="828" y="1368"/>
                </a:lnTo>
                <a:lnTo>
                  <a:pt x="826" y="1368"/>
                </a:lnTo>
                <a:cubicBezTo>
                  <a:pt x="785" y="1369"/>
                  <a:pt x="753" y="1328"/>
                  <a:pt x="754" y="1295"/>
                </a:cubicBezTo>
                <a:lnTo>
                  <a:pt x="754" y="1293"/>
                </a:lnTo>
                <a:close/>
                <a:moveTo>
                  <a:pt x="1020" y="1285"/>
                </a:moveTo>
                <a:lnTo>
                  <a:pt x="1020" y="1283"/>
                </a:lnTo>
                <a:cubicBezTo>
                  <a:pt x="1019" y="1243"/>
                  <a:pt x="1060" y="1210"/>
                  <a:pt x="1092" y="1211"/>
                </a:cubicBezTo>
                <a:lnTo>
                  <a:pt x="1094" y="1211"/>
                </a:lnTo>
                <a:lnTo>
                  <a:pt x="1096" y="1211"/>
                </a:lnTo>
                <a:cubicBezTo>
                  <a:pt x="1137" y="1210"/>
                  <a:pt x="1169" y="1251"/>
                  <a:pt x="1168" y="1283"/>
                </a:cubicBezTo>
                <a:lnTo>
                  <a:pt x="1168" y="1285"/>
                </a:lnTo>
                <a:lnTo>
                  <a:pt x="1168" y="1287"/>
                </a:lnTo>
                <a:cubicBezTo>
                  <a:pt x="1169" y="1328"/>
                  <a:pt x="1128" y="1361"/>
                  <a:pt x="1096" y="1360"/>
                </a:cubicBezTo>
                <a:lnTo>
                  <a:pt x="1094" y="1360"/>
                </a:lnTo>
                <a:lnTo>
                  <a:pt x="1092" y="1360"/>
                </a:lnTo>
                <a:cubicBezTo>
                  <a:pt x="1051" y="1361"/>
                  <a:pt x="1019" y="1320"/>
                  <a:pt x="1020" y="1287"/>
                </a:cubicBezTo>
                <a:lnTo>
                  <a:pt x="1020" y="1285"/>
                </a:lnTo>
                <a:close/>
                <a:moveTo>
                  <a:pt x="1264" y="1285"/>
                </a:moveTo>
                <a:lnTo>
                  <a:pt x="1264" y="1283"/>
                </a:lnTo>
                <a:cubicBezTo>
                  <a:pt x="1263" y="1243"/>
                  <a:pt x="1304" y="1210"/>
                  <a:pt x="1336" y="1211"/>
                </a:cubicBezTo>
                <a:lnTo>
                  <a:pt x="1338" y="1211"/>
                </a:lnTo>
                <a:lnTo>
                  <a:pt x="1340" y="1211"/>
                </a:lnTo>
                <a:cubicBezTo>
                  <a:pt x="1381" y="1210"/>
                  <a:pt x="1413" y="1251"/>
                  <a:pt x="1412" y="1283"/>
                </a:cubicBezTo>
                <a:lnTo>
                  <a:pt x="1412" y="1285"/>
                </a:lnTo>
                <a:lnTo>
                  <a:pt x="1412" y="1287"/>
                </a:lnTo>
                <a:cubicBezTo>
                  <a:pt x="1413" y="1328"/>
                  <a:pt x="1372" y="1361"/>
                  <a:pt x="1340" y="1360"/>
                </a:cubicBezTo>
                <a:lnTo>
                  <a:pt x="1338" y="1360"/>
                </a:lnTo>
                <a:lnTo>
                  <a:pt x="1336" y="1360"/>
                </a:lnTo>
                <a:cubicBezTo>
                  <a:pt x="1295" y="1361"/>
                  <a:pt x="1263" y="1320"/>
                  <a:pt x="1264" y="1287"/>
                </a:cubicBezTo>
                <a:lnTo>
                  <a:pt x="1264" y="1285"/>
                </a:lnTo>
                <a:close/>
                <a:moveTo>
                  <a:pt x="1533" y="1054"/>
                </a:moveTo>
                <a:lnTo>
                  <a:pt x="1533" y="1052"/>
                </a:lnTo>
                <a:cubicBezTo>
                  <a:pt x="1532" y="1011"/>
                  <a:pt x="1573" y="979"/>
                  <a:pt x="1605" y="980"/>
                </a:cubicBezTo>
                <a:lnTo>
                  <a:pt x="1607" y="980"/>
                </a:lnTo>
                <a:lnTo>
                  <a:pt x="1609" y="980"/>
                </a:lnTo>
                <a:cubicBezTo>
                  <a:pt x="1650" y="979"/>
                  <a:pt x="1682" y="1020"/>
                  <a:pt x="1681" y="1052"/>
                </a:cubicBezTo>
                <a:lnTo>
                  <a:pt x="1681" y="1054"/>
                </a:lnTo>
                <a:lnTo>
                  <a:pt x="1681" y="1056"/>
                </a:lnTo>
                <a:cubicBezTo>
                  <a:pt x="1682" y="1097"/>
                  <a:pt x="1641" y="1129"/>
                  <a:pt x="1609" y="1128"/>
                </a:cubicBezTo>
                <a:lnTo>
                  <a:pt x="1607" y="1128"/>
                </a:lnTo>
                <a:lnTo>
                  <a:pt x="1605" y="1128"/>
                </a:lnTo>
                <a:cubicBezTo>
                  <a:pt x="1564" y="1129"/>
                  <a:pt x="1532" y="1088"/>
                  <a:pt x="1533" y="1056"/>
                </a:cubicBezTo>
                <a:lnTo>
                  <a:pt x="1533" y="1054"/>
                </a:lnTo>
                <a:close/>
                <a:moveTo>
                  <a:pt x="1777" y="1054"/>
                </a:moveTo>
                <a:lnTo>
                  <a:pt x="1777" y="1052"/>
                </a:lnTo>
                <a:cubicBezTo>
                  <a:pt x="1776" y="1011"/>
                  <a:pt x="1817" y="979"/>
                  <a:pt x="1849" y="980"/>
                </a:cubicBezTo>
                <a:lnTo>
                  <a:pt x="1851" y="980"/>
                </a:lnTo>
                <a:lnTo>
                  <a:pt x="1853" y="980"/>
                </a:lnTo>
                <a:cubicBezTo>
                  <a:pt x="1894" y="979"/>
                  <a:pt x="1926" y="1020"/>
                  <a:pt x="1925" y="1052"/>
                </a:cubicBezTo>
                <a:lnTo>
                  <a:pt x="1925" y="1054"/>
                </a:lnTo>
                <a:lnTo>
                  <a:pt x="1925" y="1056"/>
                </a:lnTo>
                <a:cubicBezTo>
                  <a:pt x="1926" y="1097"/>
                  <a:pt x="1885" y="1129"/>
                  <a:pt x="1853" y="1128"/>
                </a:cubicBezTo>
                <a:lnTo>
                  <a:pt x="1851" y="1128"/>
                </a:lnTo>
                <a:lnTo>
                  <a:pt x="1849" y="1128"/>
                </a:lnTo>
                <a:cubicBezTo>
                  <a:pt x="1808" y="1129"/>
                  <a:pt x="1776" y="1088"/>
                  <a:pt x="1777" y="1056"/>
                </a:cubicBezTo>
                <a:lnTo>
                  <a:pt x="1777" y="1054"/>
                </a:lnTo>
                <a:close/>
                <a:moveTo>
                  <a:pt x="1533" y="1292"/>
                </a:moveTo>
                <a:lnTo>
                  <a:pt x="1533" y="1290"/>
                </a:lnTo>
                <a:cubicBezTo>
                  <a:pt x="1532" y="1250"/>
                  <a:pt x="1573" y="1217"/>
                  <a:pt x="1605" y="1218"/>
                </a:cubicBezTo>
                <a:lnTo>
                  <a:pt x="1607" y="1218"/>
                </a:lnTo>
                <a:lnTo>
                  <a:pt x="1609" y="1218"/>
                </a:lnTo>
                <a:cubicBezTo>
                  <a:pt x="1650" y="1217"/>
                  <a:pt x="1682" y="1258"/>
                  <a:pt x="1681" y="1290"/>
                </a:cubicBezTo>
                <a:lnTo>
                  <a:pt x="1681" y="1292"/>
                </a:lnTo>
                <a:lnTo>
                  <a:pt x="1681" y="1294"/>
                </a:lnTo>
                <a:cubicBezTo>
                  <a:pt x="1682" y="1335"/>
                  <a:pt x="1641" y="1368"/>
                  <a:pt x="1609" y="1367"/>
                </a:cubicBezTo>
                <a:lnTo>
                  <a:pt x="1607" y="1367"/>
                </a:lnTo>
                <a:lnTo>
                  <a:pt x="1605" y="1367"/>
                </a:lnTo>
                <a:cubicBezTo>
                  <a:pt x="1564" y="1368"/>
                  <a:pt x="1532" y="1327"/>
                  <a:pt x="1533" y="1294"/>
                </a:cubicBezTo>
                <a:lnTo>
                  <a:pt x="1533" y="1292"/>
                </a:lnTo>
                <a:close/>
                <a:moveTo>
                  <a:pt x="1777" y="1292"/>
                </a:moveTo>
                <a:lnTo>
                  <a:pt x="1777" y="1290"/>
                </a:lnTo>
                <a:cubicBezTo>
                  <a:pt x="1776" y="1250"/>
                  <a:pt x="1817" y="1217"/>
                  <a:pt x="1849" y="1218"/>
                </a:cubicBezTo>
                <a:lnTo>
                  <a:pt x="1851" y="1218"/>
                </a:lnTo>
                <a:lnTo>
                  <a:pt x="1853" y="1218"/>
                </a:lnTo>
                <a:cubicBezTo>
                  <a:pt x="1894" y="1217"/>
                  <a:pt x="1926" y="1258"/>
                  <a:pt x="1925" y="1290"/>
                </a:cubicBezTo>
                <a:lnTo>
                  <a:pt x="1925" y="1292"/>
                </a:lnTo>
                <a:lnTo>
                  <a:pt x="1925" y="1294"/>
                </a:lnTo>
                <a:cubicBezTo>
                  <a:pt x="1926" y="1335"/>
                  <a:pt x="1885" y="1368"/>
                  <a:pt x="1853" y="1367"/>
                </a:cubicBezTo>
                <a:lnTo>
                  <a:pt x="1851" y="1367"/>
                </a:lnTo>
                <a:lnTo>
                  <a:pt x="1849" y="1367"/>
                </a:lnTo>
                <a:cubicBezTo>
                  <a:pt x="1808" y="1368"/>
                  <a:pt x="1776" y="1327"/>
                  <a:pt x="1777" y="1294"/>
                </a:cubicBezTo>
                <a:lnTo>
                  <a:pt x="1777" y="1292"/>
                </a:lnTo>
                <a:close/>
                <a:moveTo>
                  <a:pt x="0" y="1540"/>
                </a:moveTo>
                <a:lnTo>
                  <a:pt x="0" y="1538"/>
                </a:lnTo>
                <a:cubicBezTo>
                  <a:pt x="-1" y="1497"/>
                  <a:pt x="40" y="1465"/>
                  <a:pt x="72" y="1466"/>
                </a:cubicBezTo>
                <a:lnTo>
                  <a:pt x="74" y="1466"/>
                </a:lnTo>
                <a:lnTo>
                  <a:pt x="76" y="1466"/>
                </a:lnTo>
                <a:cubicBezTo>
                  <a:pt x="117" y="1465"/>
                  <a:pt x="149" y="1506"/>
                  <a:pt x="148" y="1538"/>
                </a:cubicBezTo>
                <a:lnTo>
                  <a:pt x="148" y="1540"/>
                </a:lnTo>
                <a:lnTo>
                  <a:pt x="148" y="1542"/>
                </a:lnTo>
                <a:cubicBezTo>
                  <a:pt x="149" y="1583"/>
                  <a:pt x="108" y="1615"/>
                  <a:pt x="76" y="1614"/>
                </a:cubicBezTo>
                <a:lnTo>
                  <a:pt x="74" y="1614"/>
                </a:lnTo>
                <a:lnTo>
                  <a:pt x="72" y="1614"/>
                </a:lnTo>
                <a:cubicBezTo>
                  <a:pt x="31" y="1615"/>
                  <a:pt x="-1" y="1574"/>
                  <a:pt x="0" y="1542"/>
                </a:cubicBezTo>
                <a:lnTo>
                  <a:pt x="0" y="1540"/>
                </a:lnTo>
                <a:close/>
                <a:moveTo>
                  <a:pt x="244" y="1540"/>
                </a:moveTo>
                <a:lnTo>
                  <a:pt x="244" y="1538"/>
                </a:lnTo>
                <a:cubicBezTo>
                  <a:pt x="243" y="1497"/>
                  <a:pt x="284" y="1465"/>
                  <a:pt x="316" y="1466"/>
                </a:cubicBezTo>
                <a:lnTo>
                  <a:pt x="318" y="1466"/>
                </a:lnTo>
                <a:lnTo>
                  <a:pt x="320" y="1466"/>
                </a:lnTo>
                <a:cubicBezTo>
                  <a:pt x="361" y="1465"/>
                  <a:pt x="393" y="1506"/>
                  <a:pt x="392" y="1538"/>
                </a:cubicBezTo>
                <a:lnTo>
                  <a:pt x="392" y="1540"/>
                </a:lnTo>
                <a:lnTo>
                  <a:pt x="392" y="1542"/>
                </a:lnTo>
                <a:cubicBezTo>
                  <a:pt x="393" y="1583"/>
                  <a:pt x="352" y="1615"/>
                  <a:pt x="320" y="1614"/>
                </a:cubicBezTo>
                <a:lnTo>
                  <a:pt x="318" y="1614"/>
                </a:lnTo>
                <a:lnTo>
                  <a:pt x="316" y="1614"/>
                </a:lnTo>
                <a:cubicBezTo>
                  <a:pt x="275" y="1615"/>
                  <a:pt x="243" y="1574"/>
                  <a:pt x="244" y="1542"/>
                </a:cubicBezTo>
                <a:lnTo>
                  <a:pt x="244" y="1540"/>
                </a:lnTo>
                <a:close/>
                <a:moveTo>
                  <a:pt x="510" y="1541"/>
                </a:moveTo>
                <a:lnTo>
                  <a:pt x="510" y="1539"/>
                </a:lnTo>
                <a:cubicBezTo>
                  <a:pt x="509" y="1498"/>
                  <a:pt x="550" y="1466"/>
                  <a:pt x="582" y="1467"/>
                </a:cubicBezTo>
                <a:lnTo>
                  <a:pt x="584" y="1467"/>
                </a:lnTo>
                <a:lnTo>
                  <a:pt x="586" y="1467"/>
                </a:lnTo>
                <a:cubicBezTo>
                  <a:pt x="627" y="1466"/>
                  <a:pt x="659" y="1507"/>
                  <a:pt x="658" y="1539"/>
                </a:cubicBezTo>
                <a:lnTo>
                  <a:pt x="658" y="1541"/>
                </a:lnTo>
                <a:lnTo>
                  <a:pt x="658" y="1543"/>
                </a:lnTo>
                <a:cubicBezTo>
                  <a:pt x="659" y="1584"/>
                  <a:pt x="618" y="1616"/>
                  <a:pt x="586" y="1615"/>
                </a:cubicBezTo>
                <a:lnTo>
                  <a:pt x="584" y="1615"/>
                </a:lnTo>
                <a:lnTo>
                  <a:pt x="582" y="1615"/>
                </a:lnTo>
                <a:cubicBezTo>
                  <a:pt x="541" y="1616"/>
                  <a:pt x="509" y="1575"/>
                  <a:pt x="510" y="1543"/>
                </a:cubicBezTo>
                <a:lnTo>
                  <a:pt x="510" y="1541"/>
                </a:lnTo>
                <a:close/>
                <a:moveTo>
                  <a:pt x="754" y="1541"/>
                </a:moveTo>
                <a:lnTo>
                  <a:pt x="754" y="1539"/>
                </a:lnTo>
                <a:cubicBezTo>
                  <a:pt x="753" y="1498"/>
                  <a:pt x="794" y="1466"/>
                  <a:pt x="826" y="1467"/>
                </a:cubicBezTo>
                <a:lnTo>
                  <a:pt x="828" y="1467"/>
                </a:lnTo>
                <a:lnTo>
                  <a:pt x="830" y="1467"/>
                </a:lnTo>
                <a:cubicBezTo>
                  <a:pt x="871" y="1466"/>
                  <a:pt x="903" y="1507"/>
                  <a:pt x="902" y="1539"/>
                </a:cubicBezTo>
                <a:lnTo>
                  <a:pt x="902" y="1541"/>
                </a:lnTo>
                <a:lnTo>
                  <a:pt x="902" y="1543"/>
                </a:lnTo>
                <a:cubicBezTo>
                  <a:pt x="903" y="1584"/>
                  <a:pt x="862" y="1616"/>
                  <a:pt x="830" y="1615"/>
                </a:cubicBezTo>
                <a:lnTo>
                  <a:pt x="828" y="1615"/>
                </a:lnTo>
                <a:lnTo>
                  <a:pt x="826" y="1615"/>
                </a:lnTo>
                <a:cubicBezTo>
                  <a:pt x="785" y="1616"/>
                  <a:pt x="753" y="1575"/>
                  <a:pt x="754" y="1543"/>
                </a:cubicBezTo>
                <a:lnTo>
                  <a:pt x="754" y="1541"/>
                </a:lnTo>
                <a:close/>
                <a:moveTo>
                  <a:pt x="1020" y="1533"/>
                </a:moveTo>
                <a:lnTo>
                  <a:pt x="1020" y="1531"/>
                </a:lnTo>
                <a:cubicBezTo>
                  <a:pt x="1019" y="1490"/>
                  <a:pt x="1060" y="1458"/>
                  <a:pt x="1092" y="1459"/>
                </a:cubicBezTo>
                <a:lnTo>
                  <a:pt x="1094" y="1459"/>
                </a:lnTo>
                <a:lnTo>
                  <a:pt x="1096" y="1459"/>
                </a:lnTo>
                <a:cubicBezTo>
                  <a:pt x="1137" y="1458"/>
                  <a:pt x="1169" y="1499"/>
                  <a:pt x="1168" y="1531"/>
                </a:cubicBezTo>
                <a:lnTo>
                  <a:pt x="1168" y="1533"/>
                </a:lnTo>
                <a:lnTo>
                  <a:pt x="1168" y="1535"/>
                </a:lnTo>
                <a:cubicBezTo>
                  <a:pt x="1169" y="1576"/>
                  <a:pt x="1128" y="1608"/>
                  <a:pt x="1096" y="1607"/>
                </a:cubicBezTo>
                <a:lnTo>
                  <a:pt x="1094" y="1607"/>
                </a:lnTo>
                <a:lnTo>
                  <a:pt x="1092" y="1607"/>
                </a:lnTo>
                <a:cubicBezTo>
                  <a:pt x="1051" y="1608"/>
                  <a:pt x="1019" y="1567"/>
                  <a:pt x="1020" y="1535"/>
                </a:cubicBezTo>
                <a:lnTo>
                  <a:pt x="1020" y="1533"/>
                </a:lnTo>
                <a:close/>
                <a:moveTo>
                  <a:pt x="1264" y="1533"/>
                </a:moveTo>
                <a:lnTo>
                  <a:pt x="1264" y="1531"/>
                </a:lnTo>
                <a:cubicBezTo>
                  <a:pt x="1263" y="1490"/>
                  <a:pt x="1304" y="1458"/>
                  <a:pt x="1336" y="1459"/>
                </a:cubicBezTo>
                <a:lnTo>
                  <a:pt x="1338" y="1459"/>
                </a:lnTo>
                <a:lnTo>
                  <a:pt x="1340" y="1459"/>
                </a:lnTo>
                <a:cubicBezTo>
                  <a:pt x="1381" y="1458"/>
                  <a:pt x="1413" y="1499"/>
                  <a:pt x="1412" y="1531"/>
                </a:cubicBezTo>
                <a:lnTo>
                  <a:pt x="1412" y="1533"/>
                </a:lnTo>
                <a:lnTo>
                  <a:pt x="1412" y="1535"/>
                </a:lnTo>
                <a:cubicBezTo>
                  <a:pt x="1413" y="1576"/>
                  <a:pt x="1372" y="1608"/>
                  <a:pt x="1340" y="1607"/>
                </a:cubicBezTo>
                <a:lnTo>
                  <a:pt x="1338" y="1607"/>
                </a:lnTo>
                <a:lnTo>
                  <a:pt x="1336" y="1607"/>
                </a:lnTo>
                <a:cubicBezTo>
                  <a:pt x="1295" y="1608"/>
                  <a:pt x="1263" y="1567"/>
                  <a:pt x="1264" y="1535"/>
                </a:cubicBezTo>
                <a:lnTo>
                  <a:pt x="1264" y="1533"/>
                </a:lnTo>
                <a:close/>
                <a:moveTo>
                  <a:pt x="0" y="1779"/>
                </a:moveTo>
                <a:lnTo>
                  <a:pt x="0" y="1777"/>
                </a:lnTo>
                <a:cubicBezTo>
                  <a:pt x="-1" y="1736"/>
                  <a:pt x="40" y="1703"/>
                  <a:pt x="72" y="1704"/>
                </a:cubicBezTo>
                <a:lnTo>
                  <a:pt x="74" y="1704"/>
                </a:lnTo>
                <a:lnTo>
                  <a:pt x="76" y="1704"/>
                </a:lnTo>
                <a:cubicBezTo>
                  <a:pt x="117" y="1703"/>
                  <a:pt x="149" y="1744"/>
                  <a:pt x="148" y="1777"/>
                </a:cubicBezTo>
                <a:lnTo>
                  <a:pt x="148" y="1779"/>
                </a:lnTo>
                <a:lnTo>
                  <a:pt x="148" y="1781"/>
                </a:lnTo>
                <a:cubicBezTo>
                  <a:pt x="149" y="1821"/>
                  <a:pt x="108" y="1854"/>
                  <a:pt x="76" y="1853"/>
                </a:cubicBezTo>
                <a:lnTo>
                  <a:pt x="74" y="1853"/>
                </a:lnTo>
                <a:lnTo>
                  <a:pt x="72" y="1853"/>
                </a:lnTo>
                <a:cubicBezTo>
                  <a:pt x="31" y="1854"/>
                  <a:pt x="-1" y="1813"/>
                  <a:pt x="0" y="1781"/>
                </a:cubicBezTo>
                <a:lnTo>
                  <a:pt x="0" y="1779"/>
                </a:lnTo>
                <a:close/>
                <a:moveTo>
                  <a:pt x="244" y="1779"/>
                </a:moveTo>
                <a:lnTo>
                  <a:pt x="244" y="1777"/>
                </a:lnTo>
                <a:cubicBezTo>
                  <a:pt x="243" y="1736"/>
                  <a:pt x="284" y="1703"/>
                  <a:pt x="316" y="1704"/>
                </a:cubicBezTo>
                <a:lnTo>
                  <a:pt x="318" y="1704"/>
                </a:lnTo>
                <a:lnTo>
                  <a:pt x="320" y="1704"/>
                </a:lnTo>
                <a:cubicBezTo>
                  <a:pt x="361" y="1703"/>
                  <a:pt x="393" y="1744"/>
                  <a:pt x="392" y="1777"/>
                </a:cubicBezTo>
                <a:lnTo>
                  <a:pt x="392" y="1779"/>
                </a:lnTo>
                <a:lnTo>
                  <a:pt x="392" y="1781"/>
                </a:lnTo>
                <a:cubicBezTo>
                  <a:pt x="393" y="1821"/>
                  <a:pt x="352" y="1854"/>
                  <a:pt x="320" y="1853"/>
                </a:cubicBezTo>
                <a:lnTo>
                  <a:pt x="318" y="1853"/>
                </a:lnTo>
                <a:lnTo>
                  <a:pt x="316" y="1853"/>
                </a:lnTo>
                <a:cubicBezTo>
                  <a:pt x="275" y="1854"/>
                  <a:pt x="243" y="1813"/>
                  <a:pt x="244" y="1781"/>
                </a:cubicBezTo>
                <a:lnTo>
                  <a:pt x="244" y="1779"/>
                </a:lnTo>
                <a:close/>
                <a:moveTo>
                  <a:pt x="510" y="1780"/>
                </a:moveTo>
                <a:lnTo>
                  <a:pt x="510" y="1778"/>
                </a:lnTo>
                <a:cubicBezTo>
                  <a:pt x="509" y="1737"/>
                  <a:pt x="550" y="1704"/>
                  <a:pt x="582" y="1705"/>
                </a:cubicBezTo>
                <a:lnTo>
                  <a:pt x="584" y="1705"/>
                </a:lnTo>
                <a:lnTo>
                  <a:pt x="586" y="1705"/>
                </a:lnTo>
                <a:cubicBezTo>
                  <a:pt x="627" y="1704"/>
                  <a:pt x="659" y="1745"/>
                  <a:pt x="658" y="1778"/>
                </a:cubicBezTo>
                <a:lnTo>
                  <a:pt x="658" y="1780"/>
                </a:lnTo>
                <a:lnTo>
                  <a:pt x="658" y="1782"/>
                </a:lnTo>
                <a:cubicBezTo>
                  <a:pt x="659" y="1822"/>
                  <a:pt x="618" y="1855"/>
                  <a:pt x="586" y="1854"/>
                </a:cubicBezTo>
                <a:lnTo>
                  <a:pt x="584" y="1854"/>
                </a:lnTo>
                <a:lnTo>
                  <a:pt x="582" y="1854"/>
                </a:lnTo>
                <a:cubicBezTo>
                  <a:pt x="541" y="1855"/>
                  <a:pt x="509" y="1814"/>
                  <a:pt x="510" y="1782"/>
                </a:cubicBezTo>
                <a:lnTo>
                  <a:pt x="510" y="1780"/>
                </a:lnTo>
                <a:close/>
                <a:moveTo>
                  <a:pt x="754" y="1780"/>
                </a:moveTo>
                <a:lnTo>
                  <a:pt x="754" y="1778"/>
                </a:lnTo>
                <a:cubicBezTo>
                  <a:pt x="753" y="1737"/>
                  <a:pt x="794" y="1704"/>
                  <a:pt x="826" y="1705"/>
                </a:cubicBezTo>
                <a:lnTo>
                  <a:pt x="828" y="1705"/>
                </a:lnTo>
                <a:lnTo>
                  <a:pt x="830" y="1705"/>
                </a:lnTo>
                <a:cubicBezTo>
                  <a:pt x="871" y="1704"/>
                  <a:pt x="903" y="1745"/>
                  <a:pt x="902" y="1778"/>
                </a:cubicBezTo>
                <a:lnTo>
                  <a:pt x="902" y="1780"/>
                </a:lnTo>
                <a:lnTo>
                  <a:pt x="902" y="1782"/>
                </a:lnTo>
                <a:cubicBezTo>
                  <a:pt x="903" y="1822"/>
                  <a:pt x="862" y="1855"/>
                  <a:pt x="830" y="1854"/>
                </a:cubicBezTo>
                <a:lnTo>
                  <a:pt x="828" y="1854"/>
                </a:lnTo>
                <a:lnTo>
                  <a:pt x="826" y="1854"/>
                </a:lnTo>
                <a:cubicBezTo>
                  <a:pt x="785" y="1855"/>
                  <a:pt x="753" y="1814"/>
                  <a:pt x="754" y="1782"/>
                </a:cubicBezTo>
                <a:lnTo>
                  <a:pt x="754" y="1780"/>
                </a:lnTo>
                <a:close/>
                <a:moveTo>
                  <a:pt x="1020" y="1772"/>
                </a:moveTo>
                <a:lnTo>
                  <a:pt x="1020" y="1770"/>
                </a:lnTo>
                <a:cubicBezTo>
                  <a:pt x="1019" y="1729"/>
                  <a:pt x="1060" y="1696"/>
                  <a:pt x="1092" y="1697"/>
                </a:cubicBezTo>
                <a:lnTo>
                  <a:pt x="1094" y="1697"/>
                </a:lnTo>
                <a:lnTo>
                  <a:pt x="1096" y="1697"/>
                </a:lnTo>
                <a:cubicBezTo>
                  <a:pt x="1137" y="1696"/>
                  <a:pt x="1169" y="1737"/>
                  <a:pt x="1168" y="1770"/>
                </a:cubicBezTo>
                <a:lnTo>
                  <a:pt x="1168" y="1772"/>
                </a:lnTo>
                <a:lnTo>
                  <a:pt x="1168" y="1774"/>
                </a:lnTo>
                <a:cubicBezTo>
                  <a:pt x="1169" y="1814"/>
                  <a:pt x="1128" y="1847"/>
                  <a:pt x="1096" y="1846"/>
                </a:cubicBezTo>
                <a:lnTo>
                  <a:pt x="1094" y="1846"/>
                </a:lnTo>
                <a:lnTo>
                  <a:pt x="1092" y="1846"/>
                </a:lnTo>
                <a:cubicBezTo>
                  <a:pt x="1051" y="1847"/>
                  <a:pt x="1019" y="1806"/>
                  <a:pt x="1020" y="1774"/>
                </a:cubicBezTo>
                <a:lnTo>
                  <a:pt x="1020" y="1772"/>
                </a:lnTo>
                <a:close/>
                <a:moveTo>
                  <a:pt x="1264" y="1772"/>
                </a:moveTo>
                <a:lnTo>
                  <a:pt x="1264" y="1770"/>
                </a:lnTo>
                <a:cubicBezTo>
                  <a:pt x="1263" y="1729"/>
                  <a:pt x="1304" y="1696"/>
                  <a:pt x="1336" y="1697"/>
                </a:cubicBezTo>
                <a:lnTo>
                  <a:pt x="1338" y="1697"/>
                </a:lnTo>
                <a:lnTo>
                  <a:pt x="1340" y="1697"/>
                </a:lnTo>
                <a:cubicBezTo>
                  <a:pt x="1381" y="1696"/>
                  <a:pt x="1413" y="1737"/>
                  <a:pt x="1412" y="1770"/>
                </a:cubicBezTo>
                <a:lnTo>
                  <a:pt x="1412" y="1772"/>
                </a:lnTo>
                <a:lnTo>
                  <a:pt x="1412" y="1774"/>
                </a:lnTo>
                <a:cubicBezTo>
                  <a:pt x="1413" y="1814"/>
                  <a:pt x="1372" y="1847"/>
                  <a:pt x="1340" y="1846"/>
                </a:cubicBezTo>
                <a:lnTo>
                  <a:pt x="1338" y="1846"/>
                </a:lnTo>
                <a:lnTo>
                  <a:pt x="1336" y="1846"/>
                </a:lnTo>
                <a:cubicBezTo>
                  <a:pt x="1295" y="1847"/>
                  <a:pt x="1263" y="1806"/>
                  <a:pt x="1264" y="1774"/>
                </a:cubicBezTo>
                <a:lnTo>
                  <a:pt x="1264" y="1772"/>
                </a:lnTo>
                <a:close/>
                <a:moveTo>
                  <a:pt x="1533" y="1540"/>
                </a:moveTo>
                <a:lnTo>
                  <a:pt x="1533" y="1538"/>
                </a:lnTo>
                <a:cubicBezTo>
                  <a:pt x="1532" y="1497"/>
                  <a:pt x="1573" y="1465"/>
                  <a:pt x="1605" y="1466"/>
                </a:cubicBezTo>
                <a:lnTo>
                  <a:pt x="1607" y="1466"/>
                </a:lnTo>
                <a:lnTo>
                  <a:pt x="1609" y="1466"/>
                </a:lnTo>
                <a:cubicBezTo>
                  <a:pt x="1650" y="1465"/>
                  <a:pt x="1682" y="1506"/>
                  <a:pt x="1681" y="1538"/>
                </a:cubicBezTo>
                <a:lnTo>
                  <a:pt x="1681" y="1540"/>
                </a:lnTo>
                <a:lnTo>
                  <a:pt x="1681" y="1542"/>
                </a:lnTo>
                <a:cubicBezTo>
                  <a:pt x="1682" y="1583"/>
                  <a:pt x="1641" y="1615"/>
                  <a:pt x="1609" y="1614"/>
                </a:cubicBezTo>
                <a:lnTo>
                  <a:pt x="1607" y="1614"/>
                </a:lnTo>
                <a:lnTo>
                  <a:pt x="1605" y="1614"/>
                </a:lnTo>
                <a:cubicBezTo>
                  <a:pt x="1564" y="1615"/>
                  <a:pt x="1532" y="1574"/>
                  <a:pt x="1533" y="1542"/>
                </a:cubicBezTo>
                <a:lnTo>
                  <a:pt x="1533" y="1540"/>
                </a:lnTo>
                <a:close/>
                <a:moveTo>
                  <a:pt x="1777" y="1540"/>
                </a:moveTo>
                <a:lnTo>
                  <a:pt x="1777" y="1538"/>
                </a:lnTo>
                <a:cubicBezTo>
                  <a:pt x="1776" y="1497"/>
                  <a:pt x="1817" y="1465"/>
                  <a:pt x="1849" y="1466"/>
                </a:cubicBezTo>
                <a:lnTo>
                  <a:pt x="1851" y="1466"/>
                </a:lnTo>
                <a:lnTo>
                  <a:pt x="1853" y="1466"/>
                </a:lnTo>
                <a:cubicBezTo>
                  <a:pt x="1894" y="1465"/>
                  <a:pt x="1926" y="1506"/>
                  <a:pt x="1925" y="1538"/>
                </a:cubicBezTo>
                <a:lnTo>
                  <a:pt x="1925" y="1540"/>
                </a:lnTo>
                <a:lnTo>
                  <a:pt x="1925" y="1542"/>
                </a:lnTo>
                <a:cubicBezTo>
                  <a:pt x="1926" y="1583"/>
                  <a:pt x="1885" y="1615"/>
                  <a:pt x="1853" y="1614"/>
                </a:cubicBezTo>
                <a:lnTo>
                  <a:pt x="1851" y="1614"/>
                </a:lnTo>
                <a:lnTo>
                  <a:pt x="1849" y="1614"/>
                </a:lnTo>
                <a:cubicBezTo>
                  <a:pt x="1808" y="1615"/>
                  <a:pt x="1776" y="1574"/>
                  <a:pt x="1777" y="1542"/>
                </a:cubicBezTo>
                <a:lnTo>
                  <a:pt x="1777" y="1540"/>
                </a:lnTo>
                <a:close/>
                <a:moveTo>
                  <a:pt x="1533" y="1779"/>
                </a:moveTo>
                <a:lnTo>
                  <a:pt x="1533" y="1777"/>
                </a:lnTo>
                <a:cubicBezTo>
                  <a:pt x="1532" y="1736"/>
                  <a:pt x="1573" y="1703"/>
                  <a:pt x="1605" y="1704"/>
                </a:cubicBezTo>
                <a:lnTo>
                  <a:pt x="1607" y="1704"/>
                </a:lnTo>
                <a:lnTo>
                  <a:pt x="1609" y="1704"/>
                </a:lnTo>
                <a:cubicBezTo>
                  <a:pt x="1650" y="1703"/>
                  <a:pt x="1682" y="1744"/>
                  <a:pt x="1681" y="1777"/>
                </a:cubicBezTo>
                <a:lnTo>
                  <a:pt x="1681" y="1779"/>
                </a:lnTo>
                <a:lnTo>
                  <a:pt x="1681" y="1781"/>
                </a:lnTo>
                <a:cubicBezTo>
                  <a:pt x="1682" y="1821"/>
                  <a:pt x="1641" y="1854"/>
                  <a:pt x="1609" y="1853"/>
                </a:cubicBezTo>
                <a:lnTo>
                  <a:pt x="1607" y="1853"/>
                </a:lnTo>
                <a:lnTo>
                  <a:pt x="1605" y="1853"/>
                </a:lnTo>
                <a:cubicBezTo>
                  <a:pt x="1564" y="1854"/>
                  <a:pt x="1532" y="1813"/>
                  <a:pt x="1533" y="1781"/>
                </a:cubicBezTo>
                <a:lnTo>
                  <a:pt x="1533" y="1779"/>
                </a:lnTo>
                <a:close/>
                <a:moveTo>
                  <a:pt x="1777" y="1779"/>
                </a:moveTo>
                <a:lnTo>
                  <a:pt x="1777" y="1777"/>
                </a:lnTo>
                <a:cubicBezTo>
                  <a:pt x="1776" y="1736"/>
                  <a:pt x="1817" y="1703"/>
                  <a:pt x="1849" y="1704"/>
                </a:cubicBezTo>
                <a:lnTo>
                  <a:pt x="1851" y="1704"/>
                </a:lnTo>
                <a:lnTo>
                  <a:pt x="1853" y="1704"/>
                </a:lnTo>
                <a:cubicBezTo>
                  <a:pt x="1894" y="1703"/>
                  <a:pt x="1926" y="1744"/>
                  <a:pt x="1925" y="1777"/>
                </a:cubicBezTo>
                <a:lnTo>
                  <a:pt x="1925" y="1779"/>
                </a:lnTo>
                <a:lnTo>
                  <a:pt x="1925" y="1781"/>
                </a:lnTo>
                <a:cubicBezTo>
                  <a:pt x="1926" y="1821"/>
                  <a:pt x="1885" y="1854"/>
                  <a:pt x="1853" y="1853"/>
                </a:cubicBezTo>
                <a:lnTo>
                  <a:pt x="1851" y="1853"/>
                </a:lnTo>
                <a:lnTo>
                  <a:pt x="1849" y="1853"/>
                </a:lnTo>
                <a:cubicBezTo>
                  <a:pt x="1808" y="1854"/>
                  <a:pt x="1776" y="1813"/>
                  <a:pt x="1777" y="1781"/>
                </a:cubicBezTo>
                <a:lnTo>
                  <a:pt x="1777" y="177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5"/>
          <p:cNvSpPr/>
          <p:nvPr/>
        </p:nvSpPr>
        <p:spPr>
          <a:xfrm>
            <a:off x="0" y="5495152"/>
            <a:ext cx="1643309" cy="136221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589" h="2146">
                <a:moveTo>
                  <a:pt x="0" y="28"/>
                </a:moveTo>
                <a:cubicBezTo>
                  <a:pt x="28" y="18"/>
                  <a:pt x="311" y="-8"/>
                  <a:pt x="324" y="0"/>
                </a:cubicBezTo>
                <a:lnTo>
                  <a:pt x="376" y="1"/>
                </a:lnTo>
                <a:lnTo>
                  <a:pt x="434" y="0"/>
                </a:lnTo>
                <a:cubicBezTo>
                  <a:pt x="1649" y="-40"/>
                  <a:pt x="2620" y="1199"/>
                  <a:pt x="2588" y="2145"/>
                </a:cubicBezTo>
                <a:lnTo>
                  <a:pt x="0" y="2145"/>
                </a:lnTo>
                <a:lnTo>
                  <a:pt x="0" y="28"/>
                </a:lnTo>
                <a:close/>
              </a:path>
            </a:pathLst>
          </a:custGeom>
          <a:gradFill>
            <a:gsLst>
              <a:gs pos="2000">
                <a:schemeClr val="accent1">
                  <a:alpha val="60000"/>
                </a:schemeClr>
              </a:gs>
              <a:gs pos="100000">
                <a:schemeClr val="accent1">
                  <a:alpha val="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图形"/>
          <p:cNvSpPr txBox="1"/>
          <p:nvPr/>
        </p:nvSpPr>
        <p:spPr>
          <a:xfrm>
            <a:off x="1517015" y="2993727"/>
            <a:ext cx="81413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600" spc="20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</a:defRPr>
            </a:lvl1pPr>
          </a:lstStyle>
          <a:p>
            <a:r>
              <a:rPr lang="zh-CN" altLang="en-US" dirty="0">
                <a:sym typeface="+mn-ea"/>
              </a:rPr>
              <a:t>精细化管理的意义</a:t>
            </a:r>
          </a:p>
        </p:txBody>
      </p:sp>
      <p:grpSp>
        <p:nvGrpSpPr>
          <p:cNvPr id="13" name="图形"/>
          <p:cNvGrpSpPr/>
          <p:nvPr/>
        </p:nvGrpSpPr>
        <p:grpSpPr>
          <a:xfrm>
            <a:off x="1612266" y="1984077"/>
            <a:ext cx="3568065" cy="816610"/>
            <a:chOff x="9129" y="3422"/>
            <a:chExt cx="5619" cy="1286"/>
          </a:xfrm>
        </p:grpSpPr>
        <p:sp>
          <p:nvSpPr>
            <p:cNvPr id="14" name="图形"/>
            <p:cNvSpPr/>
            <p:nvPr>
              <p:custDataLst>
                <p:tags r:id="rId1"/>
              </p:custDataLst>
            </p:nvPr>
          </p:nvSpPr>
          <p:spPr>
            <a:xfrm>
              <a:off x="9826" y="3555"/>
              <a:ext cx="4922" cy="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469900" dist="53492" dir="5400000" sx="103000" sy="103000" algn="ctr" rotWithShape="0">
                <a:srgbClr val="8C74F7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286" tIns="48143" rIns="96286" bIns="48143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9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字魂58号-创中黑" panose="00000500000000000000" charset="-122"/>
                <a:cs typeface="字魂58号-创中黑" panose="0000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129" y="3422"/>
              <a:ext cx="1286" cy="1286"/>
              <a:chOff x="2704" y="2150"/>
              <a:chExt cx="1990" cy="1990"/>
            </a:xfrm>
          </p:grpSpPr>
          <p:sp>
            <p:nvSpPr>
              <p:cNvPr id="17" name="图形"/>
              <p:cNvSpPr/>
              <p:nvPr/>
            </p:nvSpPr>
            <p:spPr>
              <a:xfrm>
                <a:off x="2704" y="2150"/>
                <a:ext cx="1991" cy="1991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/>
                    </a:gs>
                    <a:gs pos="100000">
                      <a:srgbClr val="B6B6B6"/>
                    </a:gs>
                  </a:gsLst>
                  <a:lin ang="2700000" scaled="1"/>
                  <a:tileRect/>
                </a:gradFill>
              </a:ln>
              <a:effectLst>
                <a:outerShdw blurRad="1524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8号-创中黑" panose="00000500000000000000" charset="-122"/>
                  <a:ea typeface="字魂58号-创中黑" panose="00000500000000000000" charset="-122"/>
                  <a:cs typeface="字魂58号-创中黑" panose="00000500000000000000" charset="-122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3102" y="2601"/>
                <a:ext cx="1296" cy="1035"/>
                <a:chOff x="7251551" y="1084132"/>
                <a:chExt cx="779612" cy="622300"/>
              </a:xfrm>
            </p:grpSpPr>
            <p:sp>
              <p:nvSpPr>
                <p:cNvPr id="19" name="图形"/>
                <p:cNvSpPr>
                  <a:spLocks noEditPoints="1"/>
                </p:cNvSpPr>
                <p:nvPr/>
              </p:nvSpPr>
              <p:spPr bwMode="auto">
                <a:xfrm>
                  <a:off x="7661275" y="1306513"/>
                  <a:ext cx="369888" cy="396875"/>
                </a:xfrm>
                <a:custGeom>
                  <a:avLst/>
                  <a:gdLst>
                    <a:gd name="T0" fmla="*/ 85 w 99"/>
                    <a:gd name="T1" fmla="*/ 106 h 106"/>
                    <a:gd name="T2" fmla="*/ 94 w 99"/>
                    <a:gd name="T3" fmla="*/ 103 h 106"/>
                    <a:gd name="T4" fmla="*/ 99 w 99"/>
                    <a:gd name="T5" fmla="*/ 93 h 106"/>
                    <a:gd name="T6" fmla="*/ 96 w 99"/>
                    <a:gd name="T7" fmla="*/ 83 h 106"/>
                    <a:gd name="T8" fmla="*/ 80 w 99"/>
                    <a:gd name="T9" fmla="*/ 64 h 106"/>
                    <a:gd name="T10" fmla="*/ 86 w 99"/>
                    <a:gd name="T11" fmla="*/ 46 h 106"/>
                    <a:gd name="T12" fmla="*/ 76 w 99"/>
                    <a:gd name="T13" fmla="*/ 15 h 106"/>
                    <a:gd name="T14" fmla="*/ 47 w 99"/>
                    <a:gd name="T15" fmla="*/ 0 h 106"/>
                    <a:gd name="T16" fmla="*/ 43 w 99"/>
                    <a:gd name="T17" fmla="*/ 0 h 106"/>
                    <a:gd name="T18" fmla="*/ 1 w 99"/>
                    <a:gd name="T19" fmla="*/ 39 h 106"/>
                    <a:gd name="T20" fmla="*/ 10 w 99"/>
                    <a:gd name="T21" fmla="*/ 70 h 106"/>
                    <a:gd name="T22" fmla="*/ 39 w 99"/>
                    <a:gd name="T23" fmla="*/ 85 h 106"/>
                    <a:gd name="T24" fmla="*/ 43 w 99"/>
                    <a:gd name="T25" fmla="*/ 85 h 106"/>
                    <a:gd name="T26" fmla="*/ 57 w 99"/>
                    <a:gd name="T27" fmla="*/ 82 h 106"/>
                    <a:gd name="T28" fmla="*/ 74 w 99"/>
                    <a:gd name="T29" fmla="*/ 101 h 106"/>
                    <a:gd name="T30" fmla="*/ 83 w 99"/>
                    <a:gd name="T31" fmla="*/ 106 h 106"/>
                    <a:gd name="T32" fmla="*/ 85 w 99"/>
                    <a:gd name="T33" fmla="*/ 106 h 106"/>
                    <a:gd name="T34" fmla="*/ 43 w 99"/>
                    <a:gd name="T35" fmla="*/ 13 h 106"/>
                    <a:gd name="T36" fmla="*/ 46 w 99"/>
                    <a:gd name="T37" fmla="*/ 14 h 106"/>
                    <a:gd name="T38" fmla="*/ 72 w 99"/>
                    <a:gd name="T39" fmla="*/ 45 h 106"/>
                    <a:gd name="T40" fmla="*/ 43 w 99"/>
                    <a:gd name="T41" fmla="*/ 71 h 106"/>
                    <a:gd name="T42" fmla="*/ 41 w 99"/>
                    <a:gd name="T43" fmla="*/ 71 h 106"/>
                    <a:gd name="T44" fmla="*/ 14 w 99"/>
                    <a:gd name="T45" fmla="*/ 40 h 106"/>
                    <a:gd name="T46" fmla="*/ 43 w 99"/>
                    <a:gd name="T47" fmla="*/ 13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9" h="106">
                      <a:moveTo>
                        <a:pt x="85" y="106"/>
                      </a:moveTo>
                      <a:cubicBezTo>
                        <a:pt x="88" y="106"/>
                        <a:pt x="91" y="105"/>
                        <a:pt x="94" y="103"/>
                      </a:cubicBezTo>
                      <a:cubicBezTo>
                        <a:pt x="97" y="100"/>
                        <a:pt x="99" y="97"/>
                        <a:pt x="99" y="93"/>
                      </a:cubicBezTo>
                      <a:cubicBezTo>
                        <a:pt x="99" y="89"/>
                        <a:pt x="98" y="86"/>
                        <a:pt x="96" y="83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83" y="59"/>
                        <a:pt x="85" y="52"/>
                        <a:pt x="86" y="46"/>
                      </a:cubicBezTo>
                      <a:cubicBezTo>
                        <a:pt x="87" y="35"/>
                        <a:pt x="83" y="24"/>
                        <a:pt x="76" y="15"/>
                      </a:cubicBezTo>
                      <a:cubicBezTo>
                        <a:pt x="68" y="6"/>
                        <a:pt x="58" y="1"/>
                        <a:pt x="47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21" y="0"/>
                        <a:pt x="3" y="17"/>
                        <a:pt x="1" y="39"/>
                      </a:cubicBezTo>
                      <a:cubicBezTo>
                        <a:pt x="0" y="50"/>
                        <a:pt x="3" y="61"/>
                        <a:pt x="10" y="70"/>
                      </a:cubicBezTo>
                      <a:cubicBezTo>
                        <a:pt x="18" y="78"/>
                        <a:pt x="28" y="84"/>
                        <a:pt x="39" y="85"/>
                      </a:cubicBezTo>
                      <a:cubicBezTo>
                        <a:pt x="41" y="85"/>
                        <a:pt x="42" y="85"/>
                        <a:pt x="43" y="85"/>
                      </a:cubicBezTo>
                      <a:cubicBezTo>
                        <a:pt x="48" y="85"/>
                        <a:pt x="53" y="84"/>
                        <a:pt x="57" y="82"/>
                      </a:cubicBezTo>
                      <a:cubicBezTo>
                        <a:pt x="74" y="101"/>
                        <a:pt x="74" y="101"/>
                        <a:pt x="74" y="101"/>
                      </a:cubicBezTo>
                      <a:cubicBezTo>
                        <a:pt x="76" y="104"/>
                        <a:pt x="80" y="106"/>
                        <a:pt x="83" y="106"/>
                      </a:cubicBezTo>
                      <a:cubicBezTo>
                        <a:pt x="84" y="106"/>
                        <a:pt x="84" y="106"/>
                        <a:pt x="85" y="106"/>
                      </a:cubicBezTo>
                      <a:close/>
                      <a:moveTo>
                        <a:pt x="43" y="13"/>
                      </a:moveTo>
                      <a:cubicBezTo>
                        <a:pt x="44" y="13"/>
                        <a:pt x="45" y="13"/>
                        <a:pt x="46" y="14"/>
                      </a:cubicBezTo>
                      <a:cubicBezTo>
                        <a:pt x="61" y="15"/>
                        <a:pt x="73" y="29"/>
                        <a:pt x="72" y="45"/>
                      </a:cubicBezTo>
                      <a:cubicBezTo>
                        <a:pt x="71" y="59"/>
                        <a:pt x="58" y="71"/>
                        <a:pt x="43" y="71"/>
                      </a:cubicBezTo>
                      <a:cubicBezTo>
                        <a:pt x="42" y="71"/>
                        <a:pt x="41" y="71"/>
                        <a:pt x="41" y="71"/>
                      </a:cubicBezTo>
                      <a:cubicBezTo>
                        <a:pt x="25" y="70"/>
                        <a:pt x="13" y="56"/>
                        <a:pt x="14" y="40"/>
                      </a:cubicBezTo>
                      <a:cubicBezTo>
                        <a:pt x="16" y="25"/>
                        <a:pt x="28" y="13"/>
                        <a:pt x="43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  <p:sp>
              <p:nvSpPr>
                <p:cNvPr id="20" name="图形"/>
                <p:cNvSpPr>
                  <a:spLocks noEditPoints="1"/>
                </p:cNvSpPr>
                <p:nvPr/>
              </p:nvSpPr>
              <p:spPr bwMode="auto">
                <a:xfrm>
                  <a:off x="7251551" y="1084132"/>
                  <a:ext cx="600075" cy="622300"/>
                </a:xfrm>
                <a:custGeom>
                  <a:avLst/>
                  <a:gdLst>
                    <a:gd name="T0" fmla="*/ 66 w 160"/>
                    <a:gd name="T1" fmla="*/ 83 h 166"/>
                    <a:gd name="T2" fmla="*/ 83 w 160"/>
                    <a:gd name="T3" fmla="*/ 100 h 166"/>
                    <a:gd name="T4" fmla="*/ 100 w 160"/>
                    <a:gd name="T5" fmla="*/ 83 h 166"/>
                    <a:gd name="T6" fmla="*/ 83 w 160"/>
                    <a:gd name="T7" fmla="*/ 66 h 166"/>
                    <a:gd name="T8" fmla="*/ 66 w 160"/>
                    <a:gd name="T9" fmla="*/ 83 h 166"/>
                    <a:gd name="T10" fmla="*/ 94 w 160"/>
                    <a:gd name="T11" fmla="*/ 83 h 166"/>
                    <a:gd name="T12" fmla="*/ 83 w 160"/>
                    <a:gd name="T13" fmla="*/ 94 h 166"/>
                    <a:gd name="T14" fmla="*/ 72 w 160"/>
                    <a:gd name="T15" fmla="*/ 83 h 166"/>
                    <a:gd name="T16" fmla="*/ 83 w 160"/>
                    <a:gd name="T17" fmla="*/ 72 h 166"/>
                    <a:gd name="T18" fmla="*/ 94 w 160"/>
                    <a:gd name="T19" fmla="*/ 83 h 166"/>
                    <a:gd name="T20" fmla="*/ 83 w 160"/>
                    <a:gd name="T21" fmla="*/ 0 h 166"/>
                    <a:gd name="T22" fmla="*/ 0 w 160"/>
                    <a:gd name="T23" fmla="*/ 83 h 166"/>
                    <a:gd name="T24" fmla="*/ 83 w 160"/>
                    <a:gd name="T25" fmla="*/ 166 h 166"/>
                    <a:gd name="T26" fmla="*/ 134 w 160"/>
                    <a:gd name="T27" fmla="*/ 148 h 166"/>
                    <a:gd name="T28" fmla="*/ 110 w 160"/>
                    <a:gd name="T29" fmla="*/ 133 h 166"/>
                    <a:gd name="T30" fmla="*/ 98 w 160"/>
                    <a:gd name="T31" fmla="*/ 107 h 166"/>
                    <a:gd name="T32" fmla="*/ 83 w 160"/>
                    <a:gd name="T33" fmla="*/ 112 h 166"/>
                    <a:gd name="T34" fmla="*/ 54 w 160"/>
                    <a:gd name="T35" fmla="*/ 83 h 166"/>
                    <a:gd name="T36" fmla="*/ 83 w 160"/>
                    <a:gd name="T37" fmla="*/ 54 h 166"/>
                    <a:gd name="T38" fmla="*/ 109 w 160"/>
                    <a:gd name="T39" fmla="*/ 70 h 166"/>
                    <a:gd name="T40" fmla="*/ 148 w 160"/>
                    <a:gd name="T41" fmla="*/ 50 h 166"/>
                    <a:gd name="T42" fmla="*/ 152 w 160"/>
                    <a:gd name="T43" fmla="*/ 50 h 166"/>
                    <a:gd name="T44" fmla="*/ 160 w 160"/>
                    <a:gd name="T45" fmla="*/ 52 h 166"/>
                    <a:gd name="T46" fmla="*/ 83 w 160"/>
                    <a:gd name="T47" fmla="*/ 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60" h="166">
                      <a:moveTo>
                        <a:pt x="66" y="83"/>
                      </a:moveTo>
                      <a:cubicBezTo>
                        <a:pt x="66" y="92"/>
                        <a:pt x="74" y="100"/>
                        <a:pt x="83" y="100"/>
                      </a:cubicBezTo>
                      <a:cubicBezTo>
                        <a:pt x="92" y="100"/>
                        <a:pt x="100" y="92"/>
                        <a:pt x="100" y="83"/>
                      </a:cubicBezTo>
                      <a:cubicBezTo>
                        <a:pt x="100" y="73"/>
                        <a:pt x="92" y="66"/>
                        <a:pt x="83" y="66"/>
                      </a:cubicBezTo>
                      <a:cubicBezTo>
                        <a:pt x="74" y="66"/>
                        <a:pt x="66" y="73"/>
                        <a:pt x="66" y="83"/>
                      </a:cubicBezTo>
                      <a:close/>
                      <a:moveTo>
                        <a:pt x="94" y="83"/>
                      </a:moveTo>
                      <a:cubicBezTo>
                        <a:pt x="94" y="89"/>
                        <a:pt x="89" y="94"/>
                        <a:pt x="83" y="94"/>
                      </a:cubicBezTo>
                      <a:cubicBezTo>
                        <a:pt x="77" y="94"/>
                        <a:pt x="72" y="89"/>
                        <a:pt x="72" y="83"/>
                      </a:cubicBezTo>
                      <a:cubicBezTo>
                        <a:pt x="72" y="77"/>
                        <a:pt x="77" y="72"/>
                        <a:pt x="83" y="72"/>
                      </a:cubicBezTo>
                      <a:cubicBezTo>
                        <a:pt x="89" y="72"/>
                        <a:pt x="94" y="77"/>
                        <a:pt x="94" y="83"/>
                      </a:cubicBezTo>
                      <a:close/>
                      <a:moveTo>
                        <a:pt x="83" y="0"/>
                      </a:moveTo>
                      <a:cubicBezTo>
                        <a:pt x="37" y="0"/>
                        <a:pt x="0" y="37"/>
                        <a:pt x="0" y="83"/>
                      </a:cubicBezTo>
                      <a:cubicBezTo>
                        <a:pt x="0" y="129"/>
                        <a:pt x="37" y="166"/>
                        <a:pt x="83" y="166"/>
                      </a:cubicBezTo>
                      <a:cubicBezTo>
                        <a:pt x="102" y="166"/>
                        <a:pt x="120" y="159"/>
                        <a:pt x="134" y="148"/>
                      </a:cubicBezTo>
                      <a:cubicBezTo>
                        <a:pt x="124" y="146"/>
                        <a:pt x="116" y="140"/>
                        <a:pt x="110" y="133"/>
                      </a:cubicBezTo>
                      <a:cubicBezTo>
                        <a:pt x="104" y="125"/>
                        <a:pt x="100" y="116"/>
                        <a:pt x="98" y="107"/>
                      </a:cubicBezTo>
                      <a:cubicBezTo>
                        <a:pt x="94" y="110"/>
                        <a:pt x="89" y="112"/>
                        <a:pt x="83" y="112"/>
                      </a:cubicBezTo>
                      <a:cubicBezTo>
                        <a:pt x="67" y="112"/>
                        <a:pt x="54" y="99"/>
                        <a:pt x="54" y="83"/>
                      </a:cubicBezTo>
                      <a:cubicBezTo>
                        <a:pt x="54" y="67"/>
                        <a:pt x="67" y="54"/>
                        <a:pt x="83" y="54"/>
                      </a:cubicBezTo>
                      <a:cubicBezTo>
                        <a:pt x="94" y="54"/>
                        <a:pt x="104" y="60"/>
                        <a:pt x="109" y="70"/>
                      </a:cubicBezTo>
                      <a:cubicBezTo>
                        <a:pt x="118" y="58"/>
                        <a:pt x="132" y="50"/>
                        <a:pt x="148" y="50"/>
                      </a:cubicBezTo>
                      <a:cubicBezTo>
                        <a:pt x="150" y="50"/>
                        <a:pt x="151" y="50"/>
                        <a:pt x="152" y="50"/>
                      </a:cubicBezTo>
                      <a:cubicBezTo>
                        <a:pt x="155" y="51"/>
                        <a:pt x="157" y="51"/>
                        <a:pt x="160" y="52"/>
                      </a:cubicBezTo>
                      <a:cubicBezTo>
                        <a:pt x="147" y="21"/>
                        <a:pt x="118" y="0"/>
                        <a:pt x="8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</p:grpSp>
        </p:grpSp>
        <p:sp>
          <p:nvSpPr>
            <p:cNvPr id="16" name="图形"/>
            <p:cNvSpPr txBox="1"/>
            <p:nvPr/>
          </p:nvSpPr>
          <p:spPr>
            <a:xfrm>
              <a:off x="10757" y="3610"/>
              <a:ext cx="3381" cy="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字魂58号-创中黑" panose="00000500000000000000" charset="-122"/>
                </a:rPr>
                <a:t>PART 02</a:t>
              </a:r>
            </a:p>
          </p:txBody>
        </p:sp>
      </p:grpSp>
      <p:sp>
        <p:nvSpPr>
          <p:cNvPr id="21" name="TextBox 17"/>
          <p:cNvSpPr txBox="1"/>
          <p:nvPr/>
        </p:nvSpPr>
        <p:spPr>
          <a:xfrm>
            <a:off x="1555115" y="4147462"/>
            <a:ext cx="5953579" cy="51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since</a:t>
            </a: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2212142" y="4497141"/>
            <a:ext cx="176784" cy="1314450"/>
          </a:xfrm>
          <a:custGeom>
            <a:avLst/>
            <a:gdLst>
              <a:gd name="connsiteX0" fmla="*/ 88392 w 176784"/>
              <a:gd name="connsiteY0" fmla="*/ 1162050 h 1314450"/>
              <a:gd name="connsiteX1" fmla="*/ 176784 w 176784"/>
              <a:gd name="connsiteY1" fmla="*/ 1314450 h 1314450"/>
              <a:gd name="connsiteX2" fmla="*/ 0 w 176784"/>
              <a:gd name="connsiteY2" fmla="*/ 1314450 h 1314450"/>
              <a:gd name="connsiteX3" fmla="*/ 88392 w 176784"/>
              <a:gd name="connsiteY3" fmla="*/ 968375 h 1314450"/>
              <a:gd name="connsiteX4" fmla="*/ 176784 w 176784"/>
              <a:gd name="connsiteY4" fmla="*/ 1120775 h 1314450"/>
              <a:gd name="connsiteX5" fmla="*/ 0 w 176784"/>
              <a:gd name="connsiteY5" fmla="*/ 1120775 h 1314450"/>
              <a:gd name="connsiteX6" fmla="*/ 88392 w 176784"/>
              <a:gd name="connsiteY6" fmla="*/ 774700 h 1314450"/>
              <a:gd name="connsiteX7" fmla="*/ 176784 w 176784"/>
              <a:gd name="connsiteY7" fmla="*/ 927100 h 1314450"/>
              <a:gd name="connsiteX8" fmla="*/ 0 w 176784"/>
              <a:gd name="connsiteY8" fmla="*/ 927100 h 1314450"/>
              <a:gd name="connsiteX9" fmla="*/ 88392 w 176784"/>
              <a:gd name="connsiteY9" fmla="*/ 581025 h 1314450"/>
              <a:gd name="connsiteX10" fmla="*/ 176784 w 176784"/>
              <a:gd name="connsiteY10" fmla="*/ 733425 h 1314450"/>
              <a:gd name="connsiteX11" fmla="*/ 0 w 176784"/>
              <a:gd name="connsiteY11" fmla="*/ 733425 h 1314450"/>
              <a:gd name="connsiteX12" fmla="*/ 88392 w 176784"/>
              <a:gd name="connsiteY12" fmla="*/ 387350 h 1314450"/>
              <a:gd name="connsiteX13" fmla="*/ 176784 w 176784"/>
              <a:gd name="connsiteY13" fmla="*/ 539750 h 1314450"/>
              <a:gd name="connsiteX14" fmla="*/ 0 w 176784"/>
              <a:gd name="connsiteY14" fmla="*/ 539750 h 1314450"/>
              <a:gd name="connsiteX15" fmla="*/ 88392 w 176784"/>
              <a:gd name="connsiteY15" fmla="*/ 193675 h 1314450"/>
              <a:gd name="connsiteX16" fmla="*/ 176784 w 176784"/>
              <a:gd name="connsiteY16" fmla="*/ 346075 h 1314450"/>
              <a:gd name="connsiteX17" fmla="*/ 0 w 176784"/>
              <a:gd name="connsiteY17" fmla="*/ 346075 h 1314450"/>
              <a:gd name="connsiteX18" fmla="*/ 88392 w 176784"/>
              <a:gd name="connsiteY18" fmla="*/ 0 h 1314450"/>
              <a:gd name="connsiteX19" fmla="*/ 176784 w 176784"/>
              <a:gd name="connsiteY19" fmla="*/ 152400 h 1314450"/>
              <a:gd name="connsiteX20" fmla="*/ 0 w 176784"/>
              <a:gd name="connsiteY20" fmla="*/ 15240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6784" h="1314450">
                <a:moveTo>
                  <a:pt x="88392" y="1162050"/>
                </a:moveTo>
                <a:lnTo>
                  <a:pt x="176784" y="1314450"/>
                </a:lnTo>
                <a:lnTo>
                  <a:pt x="0" y="1314450"/>
                </a:lnTo>
                <a:close/>
                <a:moveTo>
                  <a:pt x="88392" y="968375"/>
                </a:moveTo>
                <a:lnTo>
                  <a:pt x="176784" y="1120775"/>
                </a:lnTo>
                <a:lnTo>
                  <a:pt x="0" y="1120775"/>
                </a:lnTo>
                <a:close/>
                <a:moveTo>
                  <a:pt x="88392" y="774700"/>
                </a:moveTo>
                <a:lnTo>
                  <a:pt x="176784" y="927100"/>
                </a:lnTo>
                <a:lnTo>
                  <a:pt x="0" y="927100"/>
                </a:lnTo>
                <a:close/>
                <a:moveTo>
                  <a:pt x="88392" y="581025"/>
                </a:moveTo>
                <a:lnTo>
                  <a:pt x="176784" y="733425"/>
                </a:lnTo>
                <a:lnTo>
                  <a:pt x="0" y="733425"/>
                </a:lnTo>
                <a:close/>
                <a:moveTo>
                  <a:pt x="88392" y="387350"/>
                </a:moveTo>
                <a:lnTo>
                  <a:pt x="176784" y="539750"/>
                </a:lnTo>
                <a:lnTo>
                  <a:pt x="0" y="539750"/>
                </a:lnTo>
                <a:close/>
                <a:moveTo>
                  <a:pt x="88392" y="193675"/>
                </a:moveTo>
                <a:lnTo>
                  <a:pt x="176784" y="346075"/>
                </a:lnTo>
                <a:lnTo>
                  <a:pt x="0" y="346075"/>
                </a:lnTo>
                <a:close/>
                <a:moveTo>
                  <a:pt x="88392" y="0"/>
                </a:moveTo>
                <a:lnTo>
                  <a:pt x="176784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11111E-6 L -4.79167E-6 0.05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  <p:bldP spid="11" grpId="0" bldLvl="0" animBg="1"/>
      <p:bldP spid="12" grpId="0"/>
      <p:bldP spid="12" grpId="1"/>
      <p:bldP spid="21" grpId="0"/>
      <p:bldP spid="21" grpId="1"/>
      <p:bldP spid="2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776213" y="2722006"/>
            <a:ext cx="2310765" cy="1087755"/>
            <a:chOff x="2534" y="6559"/>
            <a:chExt cx="3639" cy="1713"/>
          </a:xfrm>
        </p:grpSpPr>
        <p:sp>
          <p:nvSpPr>
            <p:cNvPr id="6" name="原创设计师QQ598969553            _4"/>
            <p:cNvSpPr txBox="1"/>
            <p:nvPr/>
          </p:nvSpPr>
          <p:spPr>
            <a:xfrm>
              <a:off x="2534" y="7123"/>
              <a:ext cx="3639" cy="114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管理从艺术和经验向技术和规律转变</a:t>
              </a: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534" y="6559"/>
              <a:ext cx="2361" cy="63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zh-CN" altLang="en-US" sz="2000" dirty="0">
                  <a:solidFill>
                    <a:schemeClr val="accent1"/>
                  </a:solidFill>
                  <a:cs typeface="+mn-ea"/>
                  <a:sym typeface="+mn-lt"/>
                </a:rPr>
                <a:t>经验成规则</a:t>
              </a: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5363519" y="4356627"/>
            <a:ext cx="2310765" cy="1087755"/>
            <a:chOff x="2534" y="6559"/>
            <a:chExt cx="3639" cy="1713"/>
          </a:xfrm>
        </p:grpSpPr>
        <p:sp>
          <p:nvSpPr>
            <p:cNvPr id="22" name="原创设计师QQ598969553            _4"/>
            <p:cNvSpPr txBox="1"/>
            <p:nvPr/>
          </p:nvSpPr>
          <p:spPr>
            <a:xfrm>
              <a:off x="2534" y="7123"/>
              <a:ext cx="3639" cy="114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成员行为从责任和悟性向习惯和技能转变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534" y="6559"/>
              <a:ext cx="2361" cy="63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l"/>
              <a:r>
                <a:rPr lang="zh-CN" altLang="en-US" sz="2000" b="1" dirty="0">
                  <a:solidFill>
                    <a:schemeClr val="accent1"/>
                  </a:solidFill>
                  <a:cs typeface="+mn-ea"/>
                  <a:sym typeface="+mn-lt"/>
                </a:rPr>
                <a:t>规则成技能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582242" y="2379345"/>
            <a:ext cx="2310765" cy="1087755"/>
            <a:chOff x="2534" y="6559"/>
            <a:chExt cx="3639" cy="1713"/>
          </a:xfrm>
        </p:grpSpPr>
        <p:sp>
          <p:nvSpPr>
            <p:cNvPr id="40" name="原创设计师QQ598969553            _4"/>
            <p:cNvSpPr txBox="1"/>
            <p:nvPr/>
          </p:nvSpPr>
          <p:spPr>
            <a:xfrm>
              <a:off x="2534" y="7123"/>
              <a:ext cx="3639" cy="1149"/>
            </a:xfrm>
            <a:prstGeom prst="rect">
              <a:avLst/>
            </a:prstGeom>
            <a:noFill/>
          </p:spPr>
          <p:txBody>
            <a:bodyPr wrap="square" lIns="91424" tIns="45712" rIns="91424" bIns="45712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组织发展进步由高层推动向制度推动转变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2534" y="6559"/>
              <a:ext cx="2361" cy="63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l"/>
              <a:r>
                <a:rPr lang="zh-CN" altLang="en-US" sz="2000" b="1" dirty="0">
                  <a:solidFill>
                    <a:schemeClr val="accent1"/>
                  </a:solidFill>
                  <a:cs typeface="+mn-ea"/>
                  <a:sym typeface="+mn-lt"/>
                </a:rPr>
                <a:t>人治向法治</a:t>
              </a:r>
            </a:p>
          </p:txBody>
        </p:sp>
      </p:grpSp>
      <p:sp>
        <p:nvSpPr>
          <p:cNvPr id="57" name="任意多边形: 形状 1"/>
          <p:cNvSpPr/>
          <p:nvPr/>
        </p:nvSpPr>
        <p:spPr>
          <a:xfrm>
            <a:off x="-14515" y="2877924"/>
            <a:ext cx="12192000" cy="1951355"/>
          </a:xfrm>
          <a:custGeom>
            <a:avLst/>
            <a:gdLst>
              <a:gd name="connsiteX0" fmla="*/ 0 w 12192000"/>
              <a:gd name="connsiteY0" fmla="*/ 842570 h 1951355"/>
              <a:gd name="connsiteX1" fmla="*/ 3715657 w 12192000"/>
              <a:gd name="connsiteY1" fmla="*/ 1931141 h 1951355"/>
              <a:gd name="connsiteX2" fmla="*/ 6763657 w 12192000"/>
              <a:gd name="connsiteY2" fmla="*/ 741 h 1951355"/>
              <a:gd name="connsiteX3" fmla="*/ 9187543 w 12192000"/>
              <a:gd name="connsiteY3" fmla="*/ 1684398 h 1951355"/>
              <a:gd name="connsiteX4" fmla="*/ 12192000 w 12192000"/>
              <a:gd name="connsiteY4" fmla="*/ 247484 h 1951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1951355">
                <a:moveTo>
                  <a:pt x="0" y="842570"/>
                </a:moveTo>
                <a:cubicBezTo>
                  <a:pt x="1294190" y="1457008"/>
                  <a:pt x="2588381" y="2071446"/>
                  <a:pt x="3715657" y="1931141"/>
                </a:cubicBezTo>
                <a:cubicBezTo>
                  <a:pt x="4842933" y="1790836"/>
                  <a:pt x="5851676" y="41865"/>
                  <a:pt x="6763657" y="741"/>
                </a:cubicBezTo>
                <a:cubicBezTo>
                  <a:pt x="7675638" y="-40383"/>
                  <a:pt x="8282819" y="1643274"/>
                  <a:pt x="9187543" y="1684398"/>
                </a:cubicBezTo>
                <a:cubicBezTo>
                  <a:pt x="10092267" y="1725522"/>
                  <a:pt x="11142133" y="986503"/>
                  <a:pt x="12192000" y="247484"/>
                </a:cubicBezTo>
              </a:path>
            </a:pathLst>
          </a:custGeom>
          <a:noFill/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Century Gothic" panose="020B0502020202020204" pitchFamily="34" charset="0"/>
              <a:ea typeface="汉仪夏日体W" panose="00020600040101010101" pitchFamily="18" charset="-122"/>
            </a:endParaRPr>
          </a:p>
        </p:txBody>
      </p:sp>
      <p:grpSp>
        <p:nvGrpSpPr>
          <p:cNvPr id="58" name="Group 13"/>
          <p:cNvGrpSpPr/>
          <p:nvPr/>
        </p:nvGrpSpPr>
        <p:grpSpPr bwMode="auto">
          <a:xfrm>
            <a:off x="2342329" y="4083325"/>
            <a:ext cx="1819729" cy="1202153"/>
            <a:chOff x="0" y="0"/>
            <a:chExt cx="3087" cy="2039"/>
          </a:xfrm>
        </p:grpSpPr>
        <p:sp>
          <p:nvSpPr>
            <p:cNvPr id="59" name="Freeform: Shape 14"/>
            <p:cNvSpPr/>
            <p:nvPr/>
          </p:nvSpPr>
          <p:spPr bwMode="auto">
            <a:xfrm>
              <a:off x="975" y="45"/>
              <a:ext cx="2042" cy="1754"/>
            </a:xfrm>
            <a:custGeom>
              <a:avLst/>
              <a:gdLst>
                <a:gd name="T0" fmla="*/ 577 w 21600"/>
                <a:gd name="T1" fmla="*/ 11364 h 21600"/>
                <a:gd name="T2" fmla="*/ 0 w 21600"/>
                <a:gd name="T3" fmla="*/ 21600 h 21600"/>
                <a:gd name="T4" fmla="*/ 21600 w 21600"/>
                <a:gd name="T5" fmla="*/ 0 h 21600"/>
                <a:gd name="T6" fmla="*/ 577 w 21600"/>
                <a:gd name="T7" fmla="*/ 11364 h 21600"/>
                <a:gd name="T8" fmla="*/ 577 w 21600"/>
                <a:gd name="T9" fmla="*/ 11364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577" y="11364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577" y="11364"/>
                  </a:lnTo>
                  <a:close/>
                  <a:moveTo>
                    <a:pt x="577" y="11364"/>
                  </a:moveTo>
                </a:path>
              </a:pathLst>
            </a:custGeom>
            <a:solidFill>
              <a:schemeClr val="accent3">
                <a:lumMod val="50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0" name="Freeform: Shape 15"/>
            <p:cNvSpPr/>
            <p:nvPr/>
          </p:nvSpPr>
          <p:spPr bwMode="auto">
            <a:xfrm>
              <a:off x="961" y="40"/>
              <a:ext cx="2090" cy="1790"/>
            </a:xfrm>
            <a:custGeom>
              <a:avLst/>
              <a:gdLst>
                <a:gd name="T0" fmla="*/ 338 w 21600"/>
                <a:gd name="T1" fmla="*/ 10512 h 21600"/>
                <a:gd name="T2" fmla="*/ 0 w 21600"/>
                <a:gd name="T3" fmla="*/ 21600 h 21600"/>
                <a:gd name="T4" fmla="*/ 2612 w 21600"/>
                <a:gd name="T5" fmla="*/ 12113 h 21600"/>
                <a:gd name="T6" fmla="*/ 21600 w 21600"/>
                <a:gd name="T7" fmla="*/ 0 h 21600"/>
                <a:gd name="T8" fmla="*/ 14474 w 21600"/>
                <a:gd name="T9" fmla="*/ 1859 h 21600"/>
                <a:gd name="T10" fmla="*/ 338 w 21600"/>
                <a:gd name="T11" fmla="*/ 10512 h 21600"/>
                <a:gd name="T12" fmla="*/ 338 w 21600"/>
                <a:gd name="T13" fmla="*/ 1051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00" h="21600">
                  <a:moveTo>
                    <a:pt x="338" y="10512"/>
                  </a:moveTo>
                  <a:lnTo>
                    <a:pt x="0" y="21600"/>
                  </a:lnTo>
                  <a:lnTo>
                    <a:pt x="2612" y="12113"/>
                  </a:lnTo>
                  <a:lnTo>
                    <a:pt x="21600" y="0"/>
                  </a:lnTo>
                  <a:lnTo>
                    <a:pt x="14474" y="1859"/>
                  </a:lnTo>
                  <a:lnTo>
                    <a:pt x="338" y="10512"/>
                  </a:lnTo>
                  <a:close/>
                  <a:moveTo>
                    <a:pt x="338" y="10512"/>
                  </a:moveTo>
                </a:path>
              </a:pathLst>
            </a:custGeom>
            <a:solidFill>
              <a:schemeClr val="accent3">
                <a:lumMod val="7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1" name="Freeform: Shape 16"/>
            <p:cNvSpPr/>
            <p:nvPr/>
          </p:nvSpPr>
          <p:spPr bwMode="auto">
            <a:xfrm>
              <a:off x="0" y="0"/>
              <a:ext cx="3087" cy="965"/>
            </a:xfrm>
            <a:custGeom>
              <a:avLst/>
              <a:gdLst>
                <a:gd name="T0" fmla="*/ 0 w 21600"/>
                <a:gd name="T1" fmla="*/ 12991 h 21600"/>
                <a:gd name="T2" fmla="*/ 6723 w 21600"/>
                <a:gd name="T3" fmla="*/ 21600 h 21600"/>
                <a:gd name="T4" fmla="*/ 21600 w 21600"/>
                <a:gd name="T5" fmla="*/ 0 h 21600"/>
                <a:gd name="T6" fmla="*/ 0 w 21600"/>
                <a:gd name="T7" fmla="*/ 12991 h 21600"/>
                <a:gd name="T8" fmla="*/ 0 w 21600"/>
                <a:gd name="T9" fmla="*/ 12991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2991"/>
                  </a:moveTo>
                  <a:lnTo>
                    <a:pt x="6723" y="21600"/>
                  </a:lnTo>
                  <a:lnTo>
                    <a:pt x="21600" y="0"/>
                  </a:lnTo>
                  <a:lnTo>
                    <a:pt x="0" y="12991"/>
                  </a:lnTo>
                  <a:close/>
                  <a:moveTo>
                    <a:pt x="0" y="12991"/>
                  </a:moveTo>
                </a:path>
              </a:pathLst>
            </a:custGeom>
            <a:solidFill>
              <a:schemeClr val="accent3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2" name="Freeform: Shape 17"/>
            <p:cNvSpPr/>
            <p:nvPr/>
          </p:nvSpPr>
          <p:spPr bwMode="auto">
            <a:xfrm>
              <a:off x="1208" y="15"/>
              <a:ext cx="1840" cy="2024"/>
            </a:xfrm>
            <a:custGeom>
              <a:avLst/>
              <a:gdLst>
                <a:gd name="T0" fmla="*/ 0 w 21600"/>
                <a:gd name="T1" fmla="*/ 10747 h 21600"/>
                <a:gd name="T2" fmla="*/ 21600 w 21600"/>
                <a:gd name="T3" fmla="*/ 0 h 21600"/>
                <a:gd name="T4" fmla="*/ 7562 w 21600"/>
                <a:gd name="T5" fmla="*/ 21600 h 21600"/>
                <a:gd name="T6" fmla="*/ 0 w 21600"/>
                <a:gd name="T7" fmla="*/ 10747 h 21600"/>
                <a:gd name="T8" fmla="*/ 0 w 21600"/>
                <a:gd name="T9" fmla="*/ 1074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0747"/>
                  </a:moveTo>
                  <a:lnTo>
                    <a:pt x="21600" y="0"/>
                  </a:lnTo>
                  <a:lnTo>
                    <a:pt x="7562" y="21600"/>
                  </a:lnTo>
                  <a:lnTo>
                    <a:pt x="0" y="10747"/>
                  </a:lnTo>
                  <a:close/>
                  <a:moveTo>
                    <a:pt x="0" y="10747"/>
                  </a:moveTo>
                </a:path>
              </a:pathLst>
            </a:custGeom>
            <a:solidFill>
              <a:schemeClr val="accent3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</p:grpSp>
      <p:grpSp>
        <p:nvGrpSpPr>
          <p:cNvPr id="63" name="Group 13"/>
          <p:cNvGrpSpPr/>
          <p:nvPr/>
        </p:nvGrpSpPr>
        <p:grpSpPr bwMode="auto">
          <a:xfrm>
            <a:off x="5456814" y="2431730"/>
            <a:ext cx="1819729" cy="1202153"/>
            <a:chOff x="0" y="0"/>
            <a:chExt cx="3087" cy="2039"/>
          </a:xfrm>
        </p:grpSpPr>
        <p:sp>
          <p:nvSpPr>
            <p:cNvPr id="64" name="Freeform: Shape 14"/>
            <p:cNvSpPr/>
            <p:nvPr/>
          </p:nvSpPr>
          <p:spPr bwMode="auto">
            <a:xfrm>
              <a:off x="975" y="45"/>
              <a:ext cx="2042" cy="1754"/>
            </a:xfrm>
            <a:custGeom>
              <a:avLst/>
              <a:gdLst>
                <a:gd name="T0" fmla="*/ 577 w 21600"/>
                <a:gd name="T1" fmla="*/ 11364 h 21600"/>
                <a:gd name="T2" fmla="*/ 0 w 21600"/>
                <a:gd name="T3" fmla="*/ 21600 h 21600"/>
                <a:gd name="T4" fmla="*/ 21600 w 21600"/>
                <a:gd name="T5" fmla="*/ 0 h 21600"/>
                <a:gd name="T6" fmla="*/ 577 w 21600"/>
                <a:gd name="T7" fmla="*/ 11364 h 21600"/>
                <a:gd name="T8" fmla="*/ 577 w 21600"/>
                <a:gd name="T9" fmla="*/ 11364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577" y="11364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577" y="11364"/>
                  </a:lnTo>
                  <a:close/>
                  <a:moveTo>
                    <a:pt x="577" y="11364"/>
                  </a:moveTo>
                </a:path>
              </a:pathLst>
            </a:custGeom>
            <a:solidFill>
              <a:schemeClr val="accent4">
                <a:lumMod val="50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5" name="Freeform: Shape 15"/>
            <p:cNvSpPr/>
            <p:nvPr/>
          </p:nvSpPr>
          <p:spPr bwMode="auto">
            <a:xfrm>
              <a:off x="961" y="40"/>
              <a:ext cx="2090" cy="1790"/>
            </a:xfrm>
            <a:custGeom>
              <a:avLst/>
              <a:gdLst>
                <a:gd name="T0" fmla="*/ 338 w 21600"/>
                <a:gd name="T1" fmla="*/ 10512 h 21600"/>
                <a:gd name="T2" fmla="*/ 0 w 21600"/>
                <a:gd name="T3" fmla="*/ 21600 h 21600"/>
                <a:gd name="T4" fmla="*/ 2612 w 21600"/>
                <a:gd name="T5" fmla="*/ 12113 h 21600"/>
                <a:gd name="T6" fmla="*/ 21600 w 21600"/>
                <a:gd name="T7" fmla="*/ 0 h 21600"/>
                <a:gd name="T8" fmla="*/ 14474 w 21600"/>
                <a:gd name="T9" fmla="*/ 1859 h 21600"/>
                <a:gd name="T10" fmla="*/ 338 w 21600"/>
                <a:gd name="T11" fmla="*/ 10512 h 21600"/>
                <a:gd name="T12" fmla="*/ 338 w 21600"/>
                <a:gd name="T13" fmla="*/ 1051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00" h="21600">
                  <a:moveTo>
                    <a:pt x="338" y="10512"/>
                  </a:moveTo>
                  <a:lnTo>
                    <a:pt x="0" y="21600"/>
                  </a:lnTo>
                  <a:lnTo>
                    <a:pt x="2612" y="12113"/>
                  </a:lnTo>
                  <a:lnTo>
                    <a:pt x="21600" y="0"/>
                  </a:lnTo>
                  <a:lnTo>
                    <a:pt x="14474" y="1859"/>
                  </a:lnTo>
                  <a:lnTo>
                    <a:pt x="338" y="10512"/>
                  </a:lnTo>
                  <a:close/>
                  <a:moveTo>
                    <a:pt x="338" y="10512"/>
                  </a:moveTo>
                </a:path>
              </a:pathLst>
            </a:custGeom>
            <a:solidFill>
              <a:schemeClr val="accent4">
                <a:lumMod val="7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6" name="Freeform: Shape 16"/>
            <p:cNvSpPr/>
            <p:nvPr/>
          </p:nvSpPr>
          <p:spPr bwMode="auto">
            <a:xfrm>
              <a:off x="0" y="0"/>
              <a:ext cx="3087" cy="965"/>
            </a:xfrm>
            <a:custGeom>
              <a:avLst/>
              <a:gdLst>
                <a:gd name="T0" fmla="*/ 0 w 21600"/>
                <a:gd name="T1" fmla="*/ 12991 h 21600"/>
                <a:gd name="T2" fmla="*/ 6723 w 21600"/>
                <a:gd name="T3" fmla="*/ 21600 h 21600"/>
                <a:gd name="T4" fmla="*/ 21600 w 21600"/>
                <a:gd name="T5" fmla="*/ 0 h 21600"/>
                <a:gd name="T6" fmla="*/ 0 w 21600"/>
                <a:gd name="T7" fmla="*/ 12991 h 21600"/>
                <a:gd name="T8" fmla="*/ 0 w 21600"/>
                <a:gd name="T9" fmla="*/ 12991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2991"/>
                  </a:moveTo>
                  <a:lnTo>
                    <a:pt x="6723" y="21600"/>
                  </a:lnTo>
                  <a:lnTo>
                    <a:pt x="21600" y="0"/>
                  </a:lnTo>
                  <a:lnTo>
                    <a:pt x="0" y="12991"/>
                  </a:lnTo>
                  <a:close/>
                  <a:moveTo>
                    <a:pt x="0" y="12991"/>
                  </a:moveTo>
                </a:path>
              </a:pathLst>
            </a:custGeom>
            <a:solidFill>
              <a:schemeClr val="accent4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67" name="Freeform: Shape 17"/>
            <p:cNvSpPr/>
            <p:nvPr/>
          </p:nvSpPr>
          <p:spPr bwMode="auto">
            <a:xfrm>
              <a:off x="1208" y="15"/>
              <a:ext cx="1840" cy="2024"/>
            </a:xfrm>
            <a:custGeom>
              <a:avLst/>
              <a:gdLst>
                <a:gd name="T0" fmla="*/ 0 w 21600"/>
                <a:gd name="T1" fmla="*/ 10747 h 21600"/>
                <a:gd name="T2" fmla="*/ 21600 w 21600"/>
                <a:gd name="T3" fmla="*/ 0 h 21600"/>
                <a:gd name="T4" fmla="*/ 7562 w 21600"/>
                <a:gd name="T5" fmla="*/ 21600 h 21600"/>
                <a:gd name="T6" fmla="*/ 0 w 21600"/>
                <a:gd name="T7" fmla="*/ 10747 h 21600"/>
                <a:gd name="T8" fmla="*/ 0 w 21600"/>
                <a:gd name="T9" fmla="*/ 1074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0747"/>
                  </a:moveTo>
                  <a:lnTo>
                    <a:pt x="21600" y="0"/>
                  </a:lnTo>
                  <a:lnTo>
                    <a:pt x="7562" y="21600"/>
                  </a:lnTo>
                  <a:lnTo>
                    <a:pt x="0" y="10747"/>
                  </a:lnTo>
                  <a:close/>
                  <a:moveTo>
                    <a:pt x="0" y="10747"/>
                  </a:moveTo>
                </a:path>
              </a:pathLst>
            </a:custGeom>
            <a:solidFill>
              <a:schemeClr val="accent4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</p:grpSp>
      <p:grpSp>
        <p:nvGrpSpPr>
          <p:cNvPr id="68" name="Group 13"/>
          <p:cNvGrpSpPr/>
          <p:nvPr/>
        </p:nvGrpSpPr>
        <p:grpSpPr bwMode="auto">
          <a:xfrm>
            <a:off x="8392726" y="3862378"/>
            <a:ext cx="1819729" cy="1202153"/>
            <a:chOff x="0" y="0"/>
            <a:chExt cx="3087" cy="2039"/>
          </a:xfrm>
        </p:grpSpPr>
        <p:sp>
          <p:nvSpPr>
            <p:cNvPr id="69" name="Freeform: Shape 14"/>
            <p:cNvSpPr/>
            <p:nvPr/>
          </p:nvSpPr>
          <p:spPr bwMode="auto">
            <a:xfrm>
              <a:off x="975" y="45"/>
              <a:ext cx="2042" cy="1754"/>
            </a:xfrm>
            <a:custGeom>
              <a:avLst/>
              <a:gdLst>
                <a:gd name="T0" fmla="*/ 577 w 21600"/>
                <a:gd name="T1" fmla="*/ 11364 h 21600"/>
                <a:gd name="T2" fmla="*/ 0 w 21600"/>
                <a:gd name="T3" fmla="*/ 21600 h 21600"/>
                <a:gd name="T4" fmla="*/ 21600 w 21600"/>
                <a:gd name="T5" fmla="*/ 0 h 21600"/>
                <a:gd name="T6" fmla="*/ 577 w 21600"/>
                <a:gd name="T7" fmla="*/ 11364 h 21600"/>
                <a:gd name="T8" fmla="*/ 577 w 21600"/>
                <a:gd name="T9" fmla="*/ 11364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577" y="11364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577" y="11364"/>
                  </a:lnTo>
                  <a:close/>
                  <a:moveTo>
                    <a:pt x="577" y="11364"/>
                  </a:moveTo>
                </a:path>
              </a:pathLst>
            </a:custGeom>
            <a:solidFill>
              <a:schemeClr val="accent5">
                <a:lumMod val="50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70" name="Freeform: Shape 15"/>
            <p:cNvSpPr/>
            <p:nvPr/>
          </p:nvSpPr>
          <p:spPr bwMode="auto">
            <a:xfrm>
              <a:off x="961" y="40"/>
              <a:ext cx="2090" cy="1790"/>
            </a:xfrm>
            <a:custGeom>
              <a:avLst/>
              <a:gdLst>
                <a:gd name="T0" fmla="*/ 338 w 21600"/>
                <a:gd name="T1" fmla="*/ 10512 h 21600"/>
                <a:gd name="T2" fmla="*/ 0 w 21600"/>
                <a:gd name="T3" fmla="*/ 21600 h 21600"/>
                <a:gd name="T4" fmla="*/ 2612 w 21600"/>
                <a:gd name="T5" fmla="*/ 12113 h 21600"/>
                <a:gd name="T6" fmla="*/ 21600 w 21600"/>
                <a:gd name="T7" fmla="*/ 0 h 21600"/>
                <a:gd name="T8" fmla="*/ 14474 w 21600"/>
                <a:gd name="T9" fmla="*/ 1859 h 21600"/>
                <a:gd name="T10" fmla="*/ 338 w 21600"/>
                <a:gd name="T11" fmla="*/ 10512 h 21600"/>
                <a:gd name="T12" fmla="*/ 338 w 21600"/>
                <a:gd name="T13" fmla="*/ 10512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600" h="21600">
                  <a:moveTo>
                    <a:pt x="338" y="10512"/>
                  </a:moveTo>
                  <a:lnTo>
                    <a:pt x="0" y="21600"/>
                  </a:lnTo>
                  <a:lnTo>
                    <a:pt x="2612" y="12113"/>
                  </a:lnTo>
                  <a:lnTo>
                    <a:pt x="21600" y="0"/>
                  </a:lnTo>
                  <a:lnTo>
                    <a:pt x="14474" y="1859"/>
                  </a:lnTo>
                  <a:lnTo>
                    <a:pt x="338" y="10512"/>
                  </a:lnTo>
                  <a:close/>
                  <a:moveTo>
                    <a:pt x="338" y="10512"/>
                  </a:moveTo>
                </a:path>
              </a:pathLst>
            </a:custGeom>
            <a:solidFill>
              <a:schemeClr val="accent5">
                <a:lumMod val="75000"/>
              </a:schemeClr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71" name="Freeform: Shape 16"/>
            <p:cNvSpPr/>
            <p:nvPr/>
          </p:nvSpPr>
          <p:spPr bwMode="auto">
            <a:xfrm>
              <a:off x="0" y="0"/>
              <a:ext cx="3087" cy="965"/>
            </a:xfrm>
            <a:custGeom>
              <a:avLst/>
              <a:gdLst>
                <a:gd name="T0" fmla="*/ 0 w 21600"/>
                <a:gd name="T1" fmla="*/ 12991 h 21600"/>
                <a:gd name="T2" fmla="*/ 6723 w 21600"/>
                <a:gd name="T3" fmla="*/ 21600 h 21600"/>
                <a:gd name="T4" fmla="*/ 21600 w 21600"/>
                <a:gd name="T5" fmla="*/ 0 h 21600"/>
                <a:gd name="T6" fmla="*/ 0 w 21600"/>
                <a:gd name="T7" fmla="*/ 12991 h 21600"/>
                <a:gd name="T8" fmla="*/ 0 w 21600"/>
                <a:gd name="T9" fmla="*/ 12991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2991"/>
                  </a:moveTo>
                  <a:lnTo>
                    <a:pt x="6723" y="21600"/>
                  </a:lnTo>
                  <a:lnTo>
                    <a:pt x="21600" y="0"/>
                  </a:lnTo>
                  <a:lnTo>
                    <a:pt x="0" y="12991"/>
                  </a:lnTo>
                  <a:close/>
                  <a:moveTo>
                    <a:pt x="0" y="12991"/>
                  </a:moveTo>
                </a:path>
              </a:pathLst>
            </a:custGeom>
            <a:solidFill>
              <a:schemeClr val="accent5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  <p:sp>
          <p:nvSpPr>
            <p:cNvPr id="72" name="Freeform: Shape 17"/>
            <p:cNvSpPr/>
            <p:nvPr/>
          </p:nvSpPr>
          <p:spPr bwMode="auto">
            <a:xfrm>
              <a:off x="1208" y="15"/>
              <a:ext cx="1840" cy="2024"/>
            </a:xfrm>
            <a:custGeom>
              <a:avLst/>
              <a:gdLst>
                <a:gd name="T0" fmla="*/ 0 w 21600"/>
                <a:gd name="T1" fmla="*/ 10747 h 21600"/>
                <a:gd name="T2" fmla="*/ 21600 w 21600"/>
                <a:gd name="T3" fmla="*/ 0 h 21600"/>
                <a:gd name="T4" fmla="*/ 7562 w 21600"/>
                <a:gd name="T5" fmla="*/ 21600 h 21600"/>
                <a:gd name="T6" fmla="*/ 0 w 21600"/>
                <a:gd name="T7" fmla="*/ 10747 h 21600"/>
                <a:gd name="T8" fmla="*/ 0 w 21600"/>
                <a:gd name="T9" fmla="*/ 1074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600" h="21600">
                  <a:moveTo>
                    <a:pt x="0" y="10747"/>
                  </a:moveTo>
                  <a:lnTo>
                    <a:pt x="21600" y="0"/>
                  </a:lnTo>
                  <a:lnTo>
                    <a:pt x="7562" y="21600"/>
                  </a:lnTo>
                  <a:lnTo>
                    <a:pt x="0" y="10747"/>
                  </a:lnTo>
                  <a:close/>
                  <a:moveTo>
                    <a:pt x="0" y="10747"/>
                  </a:moveTo>
                </a:path>
              </a:pathLst>
            </a:custGeom>
            <a:solidFill>
              <a:schemeClr val="accent5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anchor="ctr"/>
            <a:lstStyle/>
            <a:p>
              <a:pPr algn="ctr"/>
              <a:endParaRPr sz="1350" dirty="0">
                <a:latin typeface="Century Gothic" panose="020B0502020202020204" pitchFamily="34" charset="0"/>
                <a:ea typeface="汉仪夏日体W" panose="00020600040101010101" pitchFamily="18" charset="-122"/>
              </a:endParaRPr>
            </a:p>
          </p:txBody>
        </p:sp>
      </p:grpSp>
      <p:sp>
        <p:nvSpPr>
          <p:cNvPr id="79" name="图形"/>
          <p:cNvSpPr txBox="1"/>
          <p:nvPr/>
        </p:nvSpPr>
        <p:spPr>
          <a:xfrm>
            <a:off x="1384934" y="632539"/>
            <a:ext cx="5331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精细化管理对组织的意义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7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: 圆角 26"/>
          <p:cNvSpPr/>
          <p:nvPr/>
        </p:nvSpPr>
        <p:spPr>
          <a:xfrm>
            <a:off x="4172519" y="1958089"/>
            <a:ext cx="3600000" cy="360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+mj-ea"/>
                <a:ea typeface="+mj-ea"/>
              </a:rPr>
              <a:t>精细化管理最终目的：使管理者与员工都轻松</a:t>
            </a:r>
          </a:p>
        </p:txBody>
      </p:sp>
      <p:sp>
        <p:nvSpPr>
          <p:cNvPr id="30" name="矩形: 圆角 29"/>
          <p:cNvSpPr/>
          <p:nvPr/>
        </p:nvSpPr>
        <p:spPr>
          <a:xfrm>
            <a:off x="1270450" y="2198956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企业文化管理</a:t>
            </a:r>
          </a:p>
        </p:txBody>
      </p:sp>
      <p:sp>
        <p:nvSpPr>
          <p:cNvPr id="31" name="矩形: 圆角 30"/>
          <p:cNvSpPr/>
          <p:nvPr/>
        </p:nvSpPr>
        <p:spPr>
          <a:xfrm>
            <a:off x="1270450" y="3433624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精细化管理</a:t>
            </a:r>
          </a:p>
        </p:txBody>
      </p:sp>
      <p:sp>
        <p:nvSpPr>
          <p:cNvPr id="32" name="矩形: 圆角 31"/>
          <p:cNvSpPr/>
          <p:nvPr/>
        </p:nvSpPr>
        <p:spPr>
          <a:xfrm>
            <a:off x="1270450" y="4668292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自主管理</a:t>
            </a:r>
          </a:p>
        </p:txBody>
      </p:sp>
      <p:sp>
        <p:nvSpPr>
          <p:cNvPr id="33" name="矩形: 圆角 32"/>
          <p:cNvSpPr/>
          <p:nvPr/>
        </p:nvSpPr>
        <p:spPr>
          <a:xfrm>
            <a:off x="8230288" y="2198956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岗位责任制</a:t>
            </a:r>
          </a:p>
        </p:txBody>
      </p:sp>
      <p:sp>
        <p:nvSpPr>
          <p:cNvPr id="34" name="矩形: 圆角 33"/>
          <p:cNvSpPr/>
          <p:nvPr/>
        </p:nvSpPr>
        <p:spPr>
          <a:xfrm>
            <a:off x="8230288" y="3433624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初始管理</a:t>
            </a:r>
          </a:p>
        </p:txBody>
      </p:sp>
      <p:sp>
        <p:nvSpPr>
          <p:cNvPr id="35" name="矩形: 圆角 34"/>
          <p:cNvSpPr/>
          <p:nvPr/>
        </p:nvSpPr>
        <p:spPr>
          <a:xfrm>
            <a:off x="8230288" y="4668292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文化管理</a:t>
            </a:r>
            <a:endParaRPr lang="en-US" altLang="zh-CN" sz="24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6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精细化管理管理发展阶段中的位置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 flipV="1">
            <a:off x="0" y="0"/>
            <a:ext cx="1643380" cy="1718310"/>
            <a:chOff x="0" y="8094"/>
            <a:chExt cx="2588" cy="2706"/>
          </a:xfrm>
        </p:grpSpPr>
        <p:sp>
          <p:nvSpPr>
            <p:cNvPr id="4" name="任意多边形 11"/>
            <p:cNvSpPr/>
            <p:nvPr/>
          </p:nvSpPr>
          <p:spPr>
            <a:xfrm>
              <a:off x="0" y="8094"/>
              <a:ext cx="2588" cy="2420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任意多边形 1"/>
            <p:cNvSpPr/>
            <p:nvPr/>
          </p:nvSpPr>
          <p:spPr>
            <a:xfrm>
              <a:off x="0" y="8646"/>
              <a:ext cx="2304" cy="2154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6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 flipV="1">
            <a:off x="8440420" y="3475355"/>
            <a:ext cx="3773170" cy="3382645"/>
            <a:chOff x="10674" y="0"/>
            <a:chExt cx="8526" cy="7644"/>
          </a:xfrm>
        </p:grpSpPr>
        <p:sp>
          <p:nvSpPr>
            <p:cNvPr id="7" name="任意多边形 24"/>
            <p:cNvSpPr/>
            <p:nvPr/>
          </p:nvSpPr>
          <p:spPr>
            <a:xfrm>
              <a:off x="12403" y="0"/>
              <a:ext cx="6797" cy="6070"/>
            </a:xfrm>
            <a:custGeom>
              <a:avLst/>
              <a:gdLst>
                <a:gd name="adj" fmla="val 18491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699" h="6875">
                  <a:moveTo>
                    <a:pt x="0" y="13"/>
                  </a:moveTo>
                  <a:lnTo>
                    <a:pt x="0" y="0"/>
                  </a:lnTo>
                  <a:lnTo>
                    <a:pt x="2537" y="0"/>
                  </a:lnTo>
                  <a:lnTo>
                    <a:pt x="2537" y="13"/>
                  </a:lnTo>
                  <a:cubicBezTo>
                    <a:pt x="2462" y="2439"/>
                    <a:pt x="4684" y="4395"/>
                    <a:pt x="6859" y="4335"/>
                  </a:cubicBezTo>
                  <a:cubicBezTo>
                    <a:pt x="7142" y="4348"/>
                    <a:pt x="7673" y="4266"/>
                    <a:pt x="7697" y="4254"/>
                  </a:cubicBezTo>
                  <a:lnTo>
                    <a:pt x="7697" y="6821"/>
                  </a:lnTo>
                  <a:cubicBezTo>
                    <a:pt x="7507" y="6853"/>
                    <a:pt x="6875" y="6882"/>
                    <a:pt x="6859" y="6872"/>
                  </a:cubicBezTo>
                  <a:cubicBezTo>
                    <a:pt x="3009" y="6990"/>
                    <a:pt x="-94" y="3465"/>
                    <a:pt x="0" y="13"/>
                  </a:cubicBez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 l="-16989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2"/>
            <p:cNvSpPr/>
            <p:nvPr/>
          </p:nvSpPr>
          <p:spPr>
            <a:xfrm>
              <a:off x="10674" y="0"/>
              <a:ext cx="8526" cy="7644"/>
            </a:xfrm>
            <a:custGeom>
              <a:avLst/>
              <a:gdLst>
                <a:gd name="adj" fmla="val 16062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8556" h="7655">
                  <a:moveTo>
                    <a:pt x="8526" y="7613"/>
                  </a:moveTo>
                  <a:lnTo>
                    <a:pt x="8446" y="7620"/>
                  </a:lnTo>
                  <a:lnTo>
                    <a:pt x="8244" y="7633"/>
                  </a:lnTo>
                  <a:lnTo>
                    <a:pt x="8039" y="7641"/>
                  </a:lnTo>
                  <a:lnTo>
                    <a:pt x="7834" y="7644"/>
                  </a:lnTo>
                  <a:cubicBezTo>
                    <a:pt x="3437" y="7905"/>
                    <a:pt x="-113" y="3497"/>
                    <a:pt x="0" y="0"/>
                  </a:cubicBezTo>
                  <a:lnTo>
                    <a:pt x="2519" y="0"/>
                  </a:lnTo>
                  <a:cubicBezTo>
                    <a:pt x="2498" y="2796"/>
                    <a:pt x="5205" y="5234"/>
                    <a:pt x="7834" y="5126"/>
                  </a:cubicBezTo>
                  <a:cubicBezTo>
                    <a:pt x="8083" y="5138"/>
                    <a:pt x="8688" y="5064"/>
                    <a:pt x="8526" y="5081"/>
                  </a:cubicBezTo>
                  <a:lnTo>
                    <a:pt x="8526" y="7613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椭圆 8"/>
          <p:cNvSpPr/>
          <p:nvPr/>
        </p:nvSpPr>
        <p:spPr>
          <a:xfrm>
            <a:off x="10414635" y="2266950"/>
            <a:ext cx="590550" cy="590550"/>
          </a:xfrm>
          <a:prstGeom prst="ellipse">
            <a:avLst/>
          </a:pr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6"/>
          <p:cNvSpPr/>
          <p:nvPr/>
        </p:nvSpPr>
        <p:spPr>
          <a:xfrm rot="5400000">
            <a:off x="7297421" y="5416954"/>
            <a:ext cx="779780" cy="751396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25" h="1854">
                <a:moveTo>
                  <a:pt x="0" y="81"/>
                </a:moveTo>
                <a:lnTo>
                  <a:pt x="0" y="79"/>
                </a:lnTo>
                <a:cubicBezTo>
                  <a:pt x="-1" y="38"/>
                  <a:pt x="40" y="6"/>
                  <a:pt x="72" y="7"/>
                </a:cubicBezTo>
                <a:lnTo>
                  <a:pt x="74" y="7"/>
                </a:lnTo>
                <a:lnTo>
                  <a:pt x="76" y="7"/>
                </a:lnTo>
                <a:cubicBezTo>
                  <a:pt x="117" y="6"/>
                  <a:pt x="149" y="47"/>
                  <a:pt x="148" y="79"/>
                </a:cubicBezTo>
                <a:lnTo>
                  <a:pt x="148" y="81"/>
                </a:lnTo>
                <a:lnTo>
                  <a:pt x="148" y="83"/>
                </a:lnTo>
                <a:cubicBezTo>
                  <a:pt x="149" y="124"/>
                  <a:pt x="108" y="156"/>
                  <a:pt x="76" y="155"/>
                </a:cubicBezTo>
                <a:lnTo>
                  <a:pt x="74" y="155"/>
                </a:lnTo>
                <a:lnTo>
                  <a:pt x="72" y="155"/>
                </a:lnTo>
                <a:cubicBezTo>
                  <a:pt x="31" y="156"/>
                  <a:pt x="-1" y="115"/>
                  <a:pt x="0" y="83"/>
                </a:cubicBezTo>
                <a:lnTo>
                  <a:pt x="0" y="81"/>
                </a:lnTo>
                <a:close/>
                <a:moveTo>
                  <a:pt x="244" y="81"/>
                </a:moveTo>
                <a:lnTo>
                  <a:pt x="244" y="79"/>
                </a:lnTo>
                <a:cubicBezTo>
                  <a:pt x="243" y="38"/>
                  <a:pt x="284" y="6"/>
                  <a:pt x="316" y="7"/>
                </a:cubicBezTo>
                <a:lnTo>
                  <a:pt x="318" y="7"/>
                </a:lnTo>
                <a:lnTo>
                  <a:pt x="320" y="7"/>
                </a:lnTo>
                <a:cubicBezTo>
                  <a:pt x="361" y="6"/>
                  <a:pt x="393" y="47"/>
                  <a:pt x="392" y="79"/>
                </a:cubicBezTo>
                <a:lnTo>
                  <a:pt x="392" y="81"/>
                </a:lnTo>
                <a:lnTo>
                  <a:pt x="392" y="83"/>
                </a:lnTo>
                <a:cubicBezTo>
                  <a:pt x="393" y="124"/>
                  <a:pt x="352" y="156"/>
                  <a:pt x="320" y="155"/>
                </a:cubicBezTo>
                <a:lnTo>
                  <a:pt x="318" y="155"/>
                </a:lnTo>
                <a:lnTo>
                  <a:pt x="316" y="155"/>
                </a:lnTo>
                <a:cubicBezTo>
                  <a:pt x="275" y="156"/>
                  <a:pt x="243" y="115"/>
                  <a:pt x="244" y="83"/>
                </a:cubicBezTo>
                <a:lnTo>
                  <a:pt x="244" y="81"/>
                </a:lnTo>
                <a:close/>
                <a:moveTo>
                  <a:pt x="510" y="82"/>
                </a:moveTo>
                <a:lnTo>
                  <a:pt x="510" y="80"/>
                </a:lnTo>
                <a:cubicBezTo>
                  <a:pt x="509" y="39"/>
                  <a:pt x="550" y="7"/>
                  <a:pt x="582" y="8"/>
                </a:cubicBezTo>
                <a:lnTo>
                  <a:pt x="584" y="8"/>
                </a:lnTo>
                <a:lnTo>
                  <a:pt x="586" y="8"/>
                </a:lnTo>
                <a:cubicBezTo>
                  <a:pt x="627" y="7"/>
                  <a:pt x="659" y="48"/>
                  <a:pt x="658" y="80"/>
                </a:cubicBezTo>
                <a:lnTo>
                  <a:pt x="658" y="82"/>
                </a:lnTo>
                <a:lnTo>
                  <a:pt x="658" y="84"/>
                </a:lnTo>
                <a:cubicBezTo>
                  <a:pt x="659" y="125"/>
                  <a:pt x="618" y="157"/>
                  <a:pt x="586" y="156"/>
                </a:cubicBezTo>
                <a:lnTo>
                  <a:pt x="584" y="156"/>
                </a:lnTo>
                <a:lnTo>
                  <a:pt x="582" y="156"/>
                </a:lnTo>
                <a:cubicBezTo>
                  <a:pt x="541" y="157"/>
                  <a:pt x="509" y="116"/>
                  <a:pt x="510" y="84"/>
                </a:cubicBezTo>
                <a:lnTo>
                  <a:pt x="510" y="82"/>
                </a:lnTo>
                <a:close/>
                <a:moveTo>
                  <a:pt x="754" y="82"/>
                </a:moveTo>
                <a:lnTo>
                  <a:pt x="754" y="80"/>
                </a:lnTo>
                <a:cubicBezTo>
                  <a:pt x="753" y="39"/>
                  <a:pt x="794" y="7"/>
                  <a:pt x="826" y="8"/>
                </a:cubicBezTo>
                <a:lnTo>
                  <a:pt x="828" y="8"/>
                </a:lnTo>
                <a:lnTo>
                  <a:pt x="830" y="8"/>
                </a:lnTo>
                <a:cubicBezTo>
                  <a:pt x="871" y="7"/>
                  <a:pt x="903" y="48"/>
                  <a:pt x="902" y="80"/>
                </a:cubicBezTo>
                <a:lnTo>
                  <a:pt x="902" y="82"/>
                </a:lnTo>
                <a:lnTo>
                  <a:pt x="902" y="84"/>
                </a:lnTo>
                <a:cubicBezTo>
                  <a:pt x="903" y="125"/>
                  <a:pt x="862" y="157"/>
                  <a:pt x="830" y="156"/>
                </a:cubicBezTo>
                <a:lnTo>
                  <a:pt x="828" y="156"/>
                </a:lnTo>
                <a:lnTo>
                  <a:pt x="826" y="156"/>
                </a:lnTo>
                <a:cubicBezTo>
                  <a:pt x="785" y="157"/>
                  <a:pt x="753" y="116"/>
                  <a:pt x="754" y="84"/>
                </a:cubicBezTo>
                <a:lnTo>
                  <a:pt x="754" y="82"/>
                </a:lnTo>
                <a:close/>
                <a:moveTo>
                  <a:pt x="1020" y="74"/>
                </a:moveTo>
                <a:lnTo>
                  <a:pt x="1020" y="72"/>
                </a:lnTo>
                <a:cubicBezTo>
                  <a:pt x="1019" y="31"/>
                  <a:pt x="1060" y="-1"/>
                  <a:pt x="1092" y="0"/>
                </a:cubicBezTo>
                <a:lnTo>
                  <a:pt x="1094" y="0"/>
                </a:lnTo>
                <a:lnTo>
                  <a:pt x="1096" y="0"/>
                </a:lnTo>
                <a:cubicBezTo>
                  <a:pt x="1137" y="-1"/>
                  <a:pt x="1169" y="40"/>
                  <a:pt x="1168" y="72"/>
                </a:cubicBezTo>
                <a:lnTo>
                  <a:pt x="1168" y="74"/>
                </a:lnTo>
                <a:lnTo>
                  <a:pt x="1168" y="76"/>
                </a:lnTo>
                <a:cubicBezTo>
                  <a:pt x="1169" y="117"/>
                  <a:pt x="1128" y="149"/>
                  <a:pt x="1096" y="148"/>
                </a:cubicBezTo>
                <a:lnTo>
                  <a:pt x="1094" y="148"/>
                </a:lnTo>
                <a:lnTo>
                  <a:pt x="1092" y="148"/>
                </a:lnTo>
                <a:cubicBezTo>
                  <a:pt x="1051" y="149"/>
                  <a:pt x="1019" y="108"/>
                  <a:pt x="1020" y="76"/>
                </a:cubicBezTo>
                <a:lnTo>
                  <a:pt x="1020" y="74"/>
                </a:lnTo>
                <a:close/>
                <a:moveTo>
                  <a:pt x="1264" y="74"/>
                </a:moveTo>
                <a:lnTo>
                  <a:pt x="1264" y="72"/>
                </a:lnTo>
                <a:cubicBezTo>
                  <a:pt x="1263" y="31"/>
                  <a:pt x="1304" y="-1"/>
                  <a:pt x="1336" y="0"/>
                </a:cubicBezTo>
                <a:lnTo>
                  <a:pt x="1338" y="0"/>
                </a:lnTo>
                <a:lnTo>
                  <a:pt x="1340" y="0"/>
                </a:lnTo>
                <a:cubicBezTo>
                  <a:pt x="1381" y="-1"/>
                  <a:pt x="1413" y="40"/>
                  <a:pt x="1412" y="72"/>
                </a:cubicBezTo>
                <a:lnTo>
                  <a:pt x="1412" y="74"/>
                </a:lnTo>
                <a:lnTo>
                  <a:pt x="1412" y="76"/>
                </a:lnTo>
                <a:cubicBezTo>
                  <a:pt x="1413" y="117"/>
                  <a:pt x="1372" y="149"/>
                  <a:pt x="1340" y="148"/>
                </a:cubicBezTo>
                <a:lnTo>
                  <a:pt x="1338" y="148"/>
                </a:lnTo>
                <a:lnTo>
                  <a:pt x="1336" y="148"/>
                </a:lnTo>
                <a:cubicBezTo>
                  <a:pt x="1295" y="149"/>
                  <a:pt x="1263" y="108"/>
                  <a:pt x="1264" y="76"/>
                </a:cubicBezTo>
                <a:lnTo>
                  <a:pt x="1264" y="74"/>
                </a:lnTo>
                <a:close/>
                <a:moveTo>
                  <a:pt x="0" y="319"/>
                </a:moveTo>
                <a:lnTo>
                  <a:pt x="0" y="317"/>
                </a:lnTo>
                <a:cubicBezTo>
                  <a:pt x="-1" y="277"/>
                  <a:pt x="40" y="244"/>
                  <a:pt x="72" y="245"/>
                </a:cubicBezTo>
                <a:lnTo>
                  <a:pt x="74" y="245"/>
                </a:lnTo>
                <a:lnTo>
                  <a:pt x="76" y="245"/>
                </a:lnTo>
                <a:cubicBezTo>
                  <a:pt x="117" y="244"/>
                  <a:pt x="149" y="285"/>
                  <a:pt x="148" y="317"/>
                </a:cubicBezTo>
                <a:lnTo>
                  <a:pt x="148" y="319"/>
                </a:lnTo>
                <a:lnTo>
                  <a:pt x="148" y="321"/>
                </a:lnTo>
                <a:cubicBezTo>
                  <a:pt x="149" y="362"/>
                  <a:pt x="108" y="395"/>
                  <a:pt x="76" y="394"/>
                </a:cubicBezTo>
                <a:lnTo>
                  <a:pt x="74" y="394"/>
                </a:lnTo>
                <a:lnTo>
                  <a:pt x="72" y="394"/>
                </a:lnTo>
                <a:cubicBezTo>
                  <a:pt x="31" y="395"/>
                  <a:pt x="-1" y="354"/>
                  <a:pt x="0" y="321"/>
                </a:cubicBezTo>
                <a:lnTo>
                  <a:pt x="0" y="319"/>
                </a:lnTo>
                <a:close/>
                <a:moveTo>
                  <a:pt x="244" y="319"/>
                </a:moveTo>
                <a:lnTo>
                  <a:pt x="244" y="317"/>
                </a:lnTo>
                <a:cubicBezTo>
                  <a:pt x="243" y="277"/>
                  <a:pt x="284" y="244"/>
                  <a:pt x="316" y="245"/>
                </a:cubicBezTo>
                <a:lnTo>
                  <a:pt x="318" y="245"/>
                </a:lnTo>
                <a:lnTo>
                  <a:pt x="320" y="245"/>
                </a:lnTo>
                <a:cubicBezTo>
                  <a:pt x="361" y="244"/>
                  <a:pt x="393" y="285"/>
                  <a:pt x="392" y="317"/>
                </a:cubicBezTo>
                <a:lnTo>
                  <a:pt x="392" y="319"/>
                </a:lnTo>
                <a:lnTo>
                  <a:pt x="392" y="321"/>
                </a:lnTo>
                <a:cubicBezTo>
                  <a:pt x="393" y="362"/>
                  <a:pt x="352" y="395"/>
                  <a:pt x="320" y="394"/>
                </a:cubicBezTo>
                <a:lnTo>
                  <a:pt x="318" y="394"/>
                </a:lnTo>
                <a:lnTo>
                  <a:pt x="316" y="394"/>
                </a:lnTo>
                <a:cubicBezTo>
                  <a:pt x="275" y="395"/>
                  <a:pt x="243" y="354"/>
                  <a:pt x="244" y="321"/>
                </a:cubicBezTo>
                <a:lnTo>
                  <a:pt x="244" y="319"/>
                </a:lnTo>
                <a:close/>
                <a:moveTo>
                  <a:pt x="510" y="320"/>
                </a:moveTo>
                <a:lnTo>
                  <a:pt x="510" y="318"/>
                </a:lnTo>
                <a:cubicBezTo>
                  <a:pt x="509" y="278"/>
                  <a:pt x="550" y="245"/>
                  <a:pt x="582" y="246"/>
                </a:cubicBezTo>
                <a:lnTo>
                  <a:pt x="584" y="246"/>
                </a:lnTo>
                <a:lnTo>
                  <a:pt x="586" y="246"/>
                </a:lnTo>
                <a:cubicBezTo>
                  <a:pt x="627" y="245"/>
                  <a:pt x="659" y="286"/>
                  <a:pt x="658" y="318"/>
                </a:cubicBezTo>
                <a:lnTo>
                  <a:pt x="658" y="320"/>
                </a:lnTo>
                <a:lnTo>
                  <a:pt x="658" y="322"/>
                </a:lnTo>
                <a:cubicBezTo>
                  <a:pt x="659" y="363"/>
                  <a:pt x="618" y="396"/>
                  <a:pt x="586" y="395"/>
                </a:cubicBezTo>
                <a:lnTo>
                  <a:pt x="584" y="395"/>
                </a:lnTo>
                <a:lnTo>
                  <a:pt x="582" y="395"/>
                </a:lnTo>
                <a:cubicBezTo>
                  <a:pt x="541" y="396"/>
                  <a:pt x="509" y="355"/>
                  <a:pt x="510" y="322"/>
                </a:cubicBezTo>
                <a:lnTo>
                  <a:pt x="510" y="320"/>
                </a:lnTo>
                <a:close/>
                <a:moveTo>
                  <a:pt x="754" y="320"/>
                </a:moveTo>
                <a:lnTo>
                  <a:pt x="754" y="318"/>
                </a:lnTo>
                <a:cubicBezTo>
                  <a:pt x="753" y="278"/>
                  <a:pt x="794" y="245"/>
                  <a:pt x="826" y="246"/>
                </a:cubicBezTo>
                <a:lnTo>
                  <a:pt x="828" y="246"/>
                </a:lnTo>
                <a:lnTo>
                  <a:pt x="830" y="246"/>
                </a:lnTo>
                <a:cubicBezTo>
                  <a:pt x="871" y="245"/>
                  <a:pt x="903" y="286"/>
                  <a:pt x="902" y="318"/>
                </a:cubicBezTo>
                <a:lnTo>
                  <a:pt x="902" y="320"/>
                </a:lnTo>
                <a:lnTo>
                  <a:pt x="902" y="322"/>
                </a:lnTo>
                <a:cubicBezTo>
                  <a:pt x="903" y="363"/>
                  <a:pt x="862" y="396"/>
                  <a:pt x="830" y="395"/>
                </a:cubicBezTo>
                <a:lnTo>
                  <a:pt x="828" y="395"/>
                </a:lnTo>
                <a:lnTo>
                  <a:pt x="826" y="395"/>
                </a:lnTo>
                <a:cubicBezTo>
                  <a:pt x="785" y="396"/>
                  <a:pt x="753" y="355"/>
                  <a:pt x="754" y="322"/>
                </a:cubicBezTo>
                <a:lnTo>
                  <a:pt x="754" y="320"/>
                </a:lnTo>
                <a:close/>
                <a:moveTo>
                  <a:pt x="1020" y="312"/>
                </a:moveTo>
                <a:lnTo>
                  <a:pt x="1020" y="310"/>
                </a:lnTo>
                <a:cubicBezTo>
                  <a:pt x="1019" y="270"/>
                  <a:pt x="1060" y="237"/>
                  <a:pt x="1092" y="238"/>
                </a:cubicBezTo>
                <a:lnTo>
                  <a:pt x="1094" y="238"/>
                </a:lnTo>
                <a:lnTo>
                  <a:pt x="1096" y="238"/>
                </a:lnTo>
                <a:cubicBezTo>
                  <a:pt x="1137" y="237"/>
                  <a:pt x="1169" y="278"/>
                  <a:pt x="1168" y="310"/>
                </a:cubicBezTo>
                <a:lnTo>
                  <a:pt x="1168" y="312"/>
                </a:lnTo>
                <a:lnTo>
                  <a:pt x="1168" y="314"/>
                </a:lnTo>
                <a:cubicBezTo>
                  <a:pt x="1169" y="355"/>
                  <a:pt x="1128" y="388"/>
                  <a:pt x="1096" y="387"/>
                </a:cubicBezTo>
                <a:lnTo>
                  <a:pt x="1094" y="387"/>
                </a:lnTo>
                <a:lnTo>
                  <a:pt x="1092" y="387"/>
                </a:lnTo>
                <a:cubicBezTo>
                  <a:pt x="1051" y="388"/>
                  <a:pt x="1019" y="347"/>
                  <a:pt x="1020" y="314"/>
                </a:cubicBezTo>
                <a:lnTo>
                  <a:pt x="1020" y="312"/>
                </a:lnTo>
                <a:close/>
                <a:moveTo>
                  <a:pt x="1264" y="312"/>
                </a:moveTo>
                <a:lnTo>
                  <a:pt x="1264" y="310"/>
                </a:lnTo>
                <a:cubicBezTo>
                  <a:pt x="1263" y="270"/>
                  <a:pt x="1304" y="237"/>
                  <a:pt x="1336" y="238"/>
                </a:cubicBezTo>
                <a:lnTo>
                  <a:pt x="1338" y="238"/>
                </a:lnTo>
                <a:lnTo>
                  <a:pt x="1340" y="238"/>
                </a:lnTo>
                <a:cubicBezTo>
                  <a:pt x="1381" y="237"/>
                  <a:pt x="1413" y="278"/>
                  <a:pt x="1412" y="310"/>
                </a:cubicBezTo>
                <a:lnTo>
                  <a:pt x="1412" y="312"/>
                </a:lnTo>
                <a:lnTo>
                  <a:pt x="1412" y="314"/>
                </a:lnTo>
                <a:cubicBezTo>
                  <a:pt x="1413" y="355"/>
                  <a:pt x="1372" y="388"/>
                  <a:pt x="1340" y="387"/>
                </a:cubicBezTo>
                <a:lnTo>
                  <a:pt x="1338" y="387"/>
                </a:lnTo>
                <a:lnTo>
                  <a:pt x="1336" y="387"/>
                </a:lnTo>
                <a:cubicBezTo>
                  <a:pt x="1295" y="388"/>
                  <a:pt x="1263" y="347"/>
                  <a:pt x="1264" y="314"/>
                </a:cubicBezTo>
                <a:lnTo>
                  <a:pt x="1264" y="312"/>
                </a:lnTo>
                <a:close/>
                <a:moveTo>
                  <a:pt x="1533" y="81"/>
                </a:moveTo>
                <a:lnTo>
                  <a:pt x="1533" y="79"/>
                </a:lnTo>
                <a:cubicBezTo>
                  <a:pt x="1532" y="38"/>
                  <a:pt x="1573" y="6"/>
                  <a:pt x="1605" y="7"/>
                </a:cubicBezTo>
                <a:lnTo>
                  <a:pt x="1607" y="7"/>
                </a:lnTo>
                <a:lnTo>
                  <a:pt x="1609" y="7"/>
                </a:lnTo>
                <a:cubicBezTo>
                  <a:pt x="1650" y="6"/>
                  <a:pt x="1682" y="47"/>
                  <a:pt x="1681" y="79"/>
                </a:cubicBezTo>
                <a:lnTo>
                  <a:pt x="1681" y="81"/>
                </a:lnTo>
                <a:lnTo>
                  <a:pt x="1681" y="83"/>
                </a:lnTo>
                <a:cubicBezTo>
                  <a:pt x="1682" y="124"/>
                  <a:pt x="1641" y="156"/>
                  <a:pt x="1609" y="155"/>
                </a:cubicBezTo>
                <a:lnTo>
                  <a:pt x="1607" y="155"/>
                </a:lnTo>
                <a:lnTo>
                  <a:pt x="1605" y="155"/>
                </a:lnTo>
                <a:cubicBezTo>
                  <a:pt x="1564" y="156"/>
                  <a:pt x="1532" y="115"/>
                  <a:pt x="1533" y="83"/>
                </a:cubicBezTo>
                <a:lnTo>
                  <a:pt x="1533" y="81"/>
                </a:lnTo>
                <a:close/>
                <a:moveTo>
                  <a:pt x="1777" y="81"/>
                </a:moveTo>
                <a:lnTo>
                  <a:pt x="1777" y="79"/>
                </a:lnTo>
                <a:cubicBezTo>
                  <a:pt x="1776" y="38"/>
                  <a:pt x="1817" y="6"/>
                  <a:pt x="1849" y="7"/>
                </a:cubicBezTo>
                <a:lnTo>
                  <a:pt x="1851" y="7"/>
                </a:lnTo>
                <a:lnTo>
                  <a:pt x="1853" y="7"/>
                </a:lnTo>
                <a:cubicBezTo>
                  <a:pt x="1894" y="6"/>
                  <a:pt x="1926" y="47"/>
                  <a:pt x="1925" y="79"/>
                </a:cubicBezTo>
                <a:lnTo>
                  <a:pt x="1925" y="81"/>
                </a:lnTo>
                <a:lnTo>
                  <a:pt x="1925" y="83"/>
                </a:lnTo>
                <a:cubicBezTo>
                  <a:pt x="1926" y="124"/>
                  <a:pt x="1885" y="156"/>
                  <a:pt x="1853" y="155"/>
                </a:cubicBezTo>
                <a:lnTo>
                  <a:pt x="1851" y="155"/>
                </a:lnTo>
                <a:lnTo>
                  <a:pt x="1849" y="155"/>
                </a:lnTo>
                <a:cubicBezTo>
                  <a:pt x="1808" y="156"/>
                  <a:pt x="1776" y="115"/>
                  <a:pt x="1777" y="83"/>
                </a:cubicBezTo>
                <a:lnTo>
                  <a:pt x="1777" y="81"/>
                </a:lnTo>
                <a:close/>
                <a:moveTo>
                  <a:pt x="1533" y="319"/>
                </a:moveTo>
                <a:lnTo>
                  <a:pt x="1533" y="317"/>
                </a:lnTo>
                <a:cubicBezTo>
                  <a:pt x="1532" y="277"/>
                  <a:pt x="1573" y="244"/>
                  <a:pt x="1605" y="245"/>
                </a:cubicBezTo>
                <a:lnTo>
                  <a:pt x="1607" y="245"/>
                </a:lnTo>
                <a:lnTo>
                  <a:pt x="1609" y="245"/>
                </a:lnTo>
                <a:cubicBezTo>
                  <a:pt x="1650" y="244"/>
                  <a:pt x="1682" y="285"/>
                  <a:pt x="1681" y="317"/>
                </a:cubicBezTo>
                <a:lnTo>
                  <a:pt x="1681" y="319"/>
                </a:lnTo>
                <a:lnTo>
                  <a:pt x="1681" y="321"/>
                </a:lnTo>
                <a:cubicBezTo>
                  <a:pt x="1682" y="362"/>
                  <a:pt x="1641" y="395"/>
                  <a:pt x="1609" y="394"/>
                </a:cubicBezTo>
                <a:lnTo>
                  <a:pt x="1607" y="394"/>
                </a:lnTo>
                <a:lnTo>
                  <a:pt x="1605" y="394"/>
                </a:lnTo>
                <a:cubicBezTo>
                  <a:pt x="1564" y="395"/>
                  <a:pt x="1532" y="354"/>
                  <a:pt x="1533" y="321"/>
                </a:cubicBezTo>
                <a:lnTo>
                  <a:pt x="1533" y="319"/>
                </a:lnTo>
                <a:close/>
                <a:moveTo>
                  <a:pt x="1777" y="319"/>
                </a:moveTo>
                <a:lnTo>
                  <a:pt x="1777" y="317"/>
                </a:lnTo>
                <a:cubicBezTo>
                  <a:pt x="1776" y="277"/>
                  <a:pt x="1817" y="244"/>
                  <a:pt x="1849" y="245"/>
                </a:cubicBezTo>
                <a:lnTo>
                  <a:pt x="1851" y="245"/>
                </a:lnTo>
                <a:lnTo>
                  <a:pt x="1853" y="245"/>
                </a:lnTo>
                <a:cubicBezTo>
                  <a:pt x="1894" y="244"/>
                  <a:pt x="1926" y="285"/>
                  <a:pt x="1925" y="317"/>
                </a:cubicBezTo>
                <a:lnTo>
                  <a:pt x="1925" y="319"/>
                </a:lnTo>
                <a:lnTo>
                  <a:pt x="1925" y="321"/>
                </a:lnTo>
                <a:cubicBezTo>
                  <a:pt x="1926" y="362"/>
                  <a:pt x="1885" y="395"/>
                  <a:pt x="1853" y="394"/>
                </a:cubicBezTo>
                <a:lnTo>
                  <a:pt x="1851" y="394"/>
                </a:lnTo>
                <a:lnTo>
                  <a:pt x="1849" y="394"/>
                </a:lnTo>
                <a:cubicBezTo>
                  <a:pt x="1808" y="395"/>
                  <a:pt x="1776" y="354"/>
                  <a:pt x="1777" y="321"/>
                </a:cubicBezTo>
                <a:lnTo>
                  <a:pt x="1777" y="319"/>
                </a:lnTo>
                <a:close/>
                <a:moveTo>
                  <a:pt x="0" y="567"/>
                </a:moveTo>
                <a:lnTo>
                  <a:pt x="0" y="565"/>
                </a:lnTo>
                <a:cubicBezTo>
                  <a:pt x="-1" y="524"/>
                  <a:pt x="40" y="492"/>
                  <a:pt x="72" y="493"/>
                </a:cubicBezTo>
                <a:lnTo>
                  <a:pt x="74" y="493"/>
                </a:lnTo>
                <a:lnTo>
                  <a:pt x="76" y="493"/>
                </a:lnTo>
                <a:cubicBezTo>
                  <a:pt x="117" y="492"/>
                  <a:pt x="149" y="533"/>
                  <a:pt x="148" y="565"/>
                </a:cubicBezTo>
                <a:lnTo>
                  <a:pt x="148" y="567"/>
                </a:lnTo>
                <a:lnTo>
                  <a:pt x="148" y="569"/>
                </a:lnTo>
                <a:cubicBezTo>
                  <a:pt x="149" y="610"/>
                  <a:pt x="108" y="642"/>
                  <a:pt x="76" y="641"/>
                </a:cubicBezTo>
                <a:lnTo>
                  <a:pt x="74" y="641"/>
                </a:lnTo>
                <a:lnTo>
                  <a:pt x="72" y="641"/>
                </a:lnTo>
                <a:cubicBezTo>
                  <a:pt x="31" y="642"/>
                  <a:pt x="-1" y="601"/>
                  <a:pt x="0" y="569"/>
                </a:cubicBezTo>
                <a:lnTo>
                  <a:pt x="0" y="567"/>
                </a:lnTo>
                <a:close/>
                <a:moveTo>
                  <a:pt x="244" y="567"/>
                </a:moveTo>
                <a:lnTo>
                  <a:pt x="244" y="565"/>
                </a:lnTo>
                <a:cubicBezTo>
                  <a:pt x="243" y="524"/>
                  <a:pt x="284" y="492"/>
                  <a:pt x="316" y="493"/>
                </a:cubicBezTo>
                <a:lnTo>
                  <a:pt x="318" y="493"/>
                </a:lnTo>
                <a:lnTo>
                  <a:pt x="320" y="493"/>
                </a:lnTo>
                <a:cubicBezTo>
                  <a:pt x="361" y="492"/>
                  <a:pt x="393" y="533"/>
                  <a:pt x="392" y="565"/>
                </a:cubicBezTo>
                <a:lnTo>
                  <a:pt x="392" y="567"/>
                </a:lnTo>
                <a:lnTo>
                  <a:pt x="392" y="569"/>
                </a:lnTo>
                <a:cubicBezTo>
                  <a:pt x="393" y="610"/>
                  <a:pt x="352" y="642"/>
                  <a:pt x="320" y="641"/>
                </a:cubicBezTo>
                <a:lnTo>
                  <a:pt x="318" y="641"/>
                </a:lnTo>
                <a:lnTo>
                  <a:pt x="316" y="641"/>
                </a:lnTo>
                <a:cubicBezTo>
                  <a:pt x="275" y="642"/>
                  <a:pt x="243" y="601"/>
                  <a:pt x="244" y="569"/>
                </a:cubicBezTo>
                <a:lnTo>
                  <a:pt x="244" y="567"/>
                </a:lnTo>
                <a:close/>
                <a:moveTo>
                  <a:pt x="510" y="568"/>
                </a:moveTo>
                <a:lnTo>
                  <a:pt x="510" y="566"/>
                </a:lnTo>
                <a:cubicBezTo>
                  <a:pt x="509" y="525"/>
                  <a:pt x="550" y="493"/>
                  <a:pt x="582" y="494"/>
                </a:cubicBezTo>
                <a:lnTo>
                  <a:pt x="584" y="494"/>
                </a:lnTo>
                <a:lnTo>
                  <a:pt x="586" y="494"/>
                </a:lnTo>
                <a:cubicBezTo>
                  <a:pt x="627" y="493"/>
                  <a:pt x="659" y="534"/>
                  <a:pt x="658" y="566"/>
                </a:cubicBezTo>
                <a:lnTo>
                  <a:pt x="658" y="568"/>
                </a:lnTo>
                <a:lnTo>
                  <a:pt x="658" y="570"/>
                </a:lnTo>
                <a:cubicBezTo>
                  <a:pt x="659" y="611"/>
                  <a:pt x="618" y="643"/>
                  <a:pt x="586" y="642"/>
                </a:cubicBezTo>
                <a:lnTo>
                  <a:pt x="584" y="642"/>
                </a:lnTo>
                <a:lnTo>
                  <a:pt x="582" y="642"/>
                </a:lnTo>
                <a:cubicBezTo>
                  <a:pt x="541" y="643"/>
                  <a:pt x="509" y="602"/>
                  <a:pt x="510" y="570"/>
                </a:cubicBezTo>
                <a:lnTo>
                  <a:pt x="510" y="568"/>
                </a:lnTo>
                <a:close/>
                <a:moveTo>
                  <a:pt x="754" y="568"/>
                </a:moveTo>
                <a:lnTo>
                  <a:pt x="754" y="566"/>
                </a:lnTo>
                <a:cubicBezTo>
                  <a:pt x="753" y="525"/>
                  <a:pt x="794" y="493"/>
                  <a:pt x="826" y="494"/>
                </a:cubicBezTo>
                <a:lnTo>
                  <a:pt x="828" y="494"/>
                </a:lnTo>
                <a:lnTo>
                  <a:pt x="830" y="494"/>
                </a:lnTo>
                <a:cubicBezTo>
                  <a:pt x="871" y="493"/>
                  <a:pt x="903" y="534"/>
                  <a:pt x="902" y="566"/>
                </a:cubicBezTo>
                <a:lnTo>
                  <a:pt x="902" y="568"/>
                </a:lnTo>
                <a:lnTo>
                  <a:pt x="902" y="570"/>
                </a:lnTo>
                <a:cubicBezTo>
                  <a:pt x="903" y="611"/>
                  <a:pt x="862" y="643"/>
                  <a:pt x="830" y="642"/>
                </a:cubicBezTo>
                <a:lnTo>
                  <a:pt x="828" y="642"/>
                </a:lnTo>
                <a:lnTo>
                  <a:pt x="826" y="642"/>
                </a:lnTo>
                <a:cubicBezTo>
                  <a:pt x="785" y="643"/>
                  <a:pt x="753" y="602"/>
                  <a:pt x="754" y="570"/>
                </a:cubicBezTo>
                <a:lnTo>
                  <a:pt x="754" y="568"/>
                </a:lnTo>
                <a:close/>
                <a:moveTo>
                  <a:pt x="1020" y="560"/>
                </a:moveTo>
                <a:lnTo>
                  <a:pt x="1020" y="558"/>
                </a:lnTo>
                <a:cubicBezTo>
                  <a:pt x="1019" y="517"/>
                  <a:pt x="1060" y="485"/>
                  <a:pt x="1092" y="486"/>
                </a:cubicBezTo>
                <a:lnTo>
                  <a:pt x="1094" y="486"/>
                </a:lnTo>
                <a:lnTo>
                  <a:pt x="1096" y="486"/>
                </a:lnTo>
                <a:cubicBezTo>
                  <a:pt x="1137" y="485"/>
                  <a:pt x="1169" y="526"/>
                  <a:pt x="1168" y="558"/>
                </a:cubicBezTo>
                <a:lnTo>
                  <a:pt x="1168" y="560"/>
                </a:lnTo>
                <a:lnTo>
                  <a:pt x="1168" y="562"/>
                </a:lnTo>
                <a:cubicBezTo>
                  <a:pt x="1169" y="603"/>
                  <a:pt x="1128" y="635"/>
                  <a:pt x="1096" y="634"/>
                </a:cubicBezTo>
                <a:lnTo>
                  <a:pt x="1094" y="634"/>
                </a:lnTo>
                <a:lnTo>
                  <a:pt x="1092" y="634"/>
                </a:lnTo>
                <a:cubicBezTo>
                  <a:pt x="1051" y="635"/>
                  <a:pt x="1019" y="594"/>
                  <a:pt x="1020" y="562"/>
                </a:cubicBezTo>
                <a:lnTo>
                  <a:pt x="1020" y="560"/>
                </a:lnTo>
                <a:close/>
                <a:moveTo>
                  <a:pt x="1264" y="560"/>
                </a:moveTo>
                <a:lnTo>
                  <a:pt x="1264" y="558"/>
                </a:lnTo>
                <a:cubicBezTo>
                  <a:pt x="1263" y="517"/>
                  <a:pt x="1304" y="485"/>
                  <a:pt x="1336" y="486"/>
                </a:cubicBezTo>
                <a:lnTo>
                  <a:pt x="1338" y="486"/>
                </a:lnTo>
                <a:lnTo>
                  <a:pt x="1340" y="486"/>
                </a:lnTo>
                <a:cubicBezTo>
                  <a:pt x="1381" y="485"/>
                  <a:pt x="1413" y="526"/>
                  <a:pt x="1412" y="558"/>
                </a:cubicBezTo>
                <a:lnTo>
                  <a:pt x="1412" y="560"/>
                </a:lnTo>
                <a:lnTo>
                  <a:pt x="1412" y="562"/>
                </a:lnTo>
                <a:cubicBezTo>
                  <a:pt x="1413" y="603"/>
                  <a:pt x="1372" y="635"/>
                  <a:pt x="1340" y="634"/>
                </a:cubicBezTo>
                <a:lnTo>
                  <a:pt x="1338" y="634"/>
                </a:lnTo>
                <a:lnTo>
                  <a:pt x="1336" y="634"/>
                </a:lnTo>
                <a:cubicBezTo>
                  <a:pt x="1295" y="635"/>
                  <a:pt x="1263" y="594"/>
                  <a:pt x="1264" y="562"/>
                </a:cubicBezTo>
                <a:lnTo>
                  <a:pt x="1264" y="560"/>
                </a:lnTo>
                <a:close/>
                <a:moveTo>
                  <a:pt x="0" y="806"/>
                </a:moveTo>
                <a:lnTo>
                  <a:pt x="0" y="804"/>
                </a:lnTo>
                <a:cubicBezTo>
                  <a:pt x="-1" y="763"/>
                  <a:pt x="40" y="730"/>
                  <a:pt x="72" y="731"/>
                </a:cubicBezTo>
                <a:lnTo>
                  <a:pt x="74" y="731"/>
                </a:lnTo>
                <a:lnTo>
                  <a:pt x="76" y="731"/>
                </a:lnTo>
                <a:cubicBezTo>
                  <a:pt x="117" y="730"/>
                  <a:pt x="149" y="771"/>
                  <a:pt x="148" y="804"/>
                </a:cubicBezTo>
                <a:lnTo>
                  <a:pt x="148" y="806"/>
                </a:lnTo>
                <a:lnTo>
                  <a:pt x="148" y="808"/>
                </a:lnTo>
                <a:cubicBezTo>
                  <a:pt x="149" y="848"/>
                  <a:pt x="108" y="881"/>
                  <a:pt x="76" y="880"/>
                </a:cubicBezTo>
                <a:lnTo>
                  <a:pt x="74" y="880"/>
                </a:lnTo>
                <a:lnTo>
                  <a:pt x="72" y="880"/>
                </a:lnTo>
                <a:cubicBezTo>
                  <a:pt x="31" y="881"/>
                  <a:pt x="-1" y="840"/>
                  <a:pt x="0" y="808"/>
                </a:cubicBezTo>
                <a:lnTo>
                  <a:pt x="0" y="806"/>
                </a:lnTo>
                <a:close/>
                <a:moveTo>
                  <a:pt x="244" y="806"/>
                </a:moveTo>
                <a:lnTo>
                  <a:pt x="244" y="804"/>
                </a:lnTo>
                <a:cubicBezTo>
                  <a:pt x="243" y="763"/>
                  <a:pt x="284" y="730"/>
                  <a:pt x="316" y="731"/>
                </a:cubicBezTo>
                <a:lnTo>
                  <a:pt x="318" y="731"/>
                </a:lnTo>
                <a:lnTo>
                  <a:pt x="320" y="731"/>
                </a:lnTo>
                <a:cubicBezTo>
                  <a:pt x="361" y="730"/>
                  <a:pt x="393" y="771"/>
                  <a:pt x="392" y="804"/>
                </a:cubicBezTo>
                <a:lnTo>
                  <a:pt x="392" y="806"/>
                </a:lnTo>
                <a:lnTo>
                  <a:pt x="392" y="808"/>
                </a:lnTo>
                <a:cubicBezTo>
                  <a:pt x="393" y="848"/>
                  <a:pt x="352" y="881"/>
                  <a:pt x="320" y="880"/>
                </a:cubicBezTo>
                <a:lnTo>
                  <a:pt x="318" y="880"/>
                </a:lnTo>
                <a:lnTo>
                  <a:pt x="316" y="880"/>
                </a:lnTo>
                <a:cubicBezTo>
                  <a:pt x="275" y="881"/>
                  <a:pt x="243" y="840"/>
                  <a:pt x="244" y="808"/>
                </a:cubicBezTo>
                <a:lnTo>
                  <a:pt x="244" y="806"/>
                </a:lnTo>
                <a:close/>
                <a:moveTo>
                  <a:pt x="510" y="807"/>
                </a:moveTo>
                <a:lnTo>
                  <a:pt x="510" y="805"/>
                </a:lnTo>
                <a:cubicBezTo>
                  <a:pt x="509" y="764"/>
                  <a:pt x="550" y="731"/>
                  <a:pt x="582" y="732"/>
                </a:cubicBezTo>
                <a:lnTo>
                  <a:pt x="584" y="732"/>
                </a:lnTo>
                <a:lnTo>
                  <a:pt x="586" y="732"/>
                </a:lnTo>
                <a:cubicBezTo>
                  <a:pt x="627" y="731"/>
                  <a:pt x="659" y="772"/>
                  <a:pt x="658" y="805"/>
                </a:cubicBezTo>
                <a:lnTo>
                  <a:pt x="658" y="807"/>
                </a:lnTo>
                <a:lnTo>
                  <a:pt x="658" y="809"/>
                </a:lnTo>
                <a:cubicBezTo>
                  <a:pt x="659" y="849"/>
                  <a:pt x="618" y="882"/>
                  <a:pt x="586" y="881"/>
                </a:cubicBezTo>
                <a:lnTo>
                  <a:pt x="584" y="881"/>
                </a:lnTo>
                <a:lnTo>
                  <a:pt x="582" y="881"/>
                </a:lnTo>
                <a:cubicBezTo>
                  <a:pt x="541" y="882"/>
                  <a:pt x="509" y="841"/>
                  <a:pt x="510" y="809"/>
                </a:cubicBezTo>
                <a:lnTo>
                  <a:pt x="510" y="807"/>
                </a:lnTo>
                <a:close/>
                <a:moveTo>
                  <a:pt x="754" y="807"/>
                </a:moveTo>
                <a:lnTo>
                  <a:pt x="754" y="805"/>
                </a:lnTo>
                <a:cubicBezTo>
                  <a:pt x="753" y="764"/>
                  <a:pt x="794" y="731"/>
                  <a:pt x="826" y="732"/>
                </a:cubicBezTo>
                <a:lnTo>
                  <a:pt x="828" y="732"/>
                </a:lnTo>
                <a:lnTo>
                  <a:pt x="830" y="732"/>
                </a:lnTo>
                <a:cubicBezTo>
                  <a:pt x="871" y="731"/>
                  <a:pt x="903" y="772"/>
                  <a:pt x="902" y="805"/>
                </a:cubicBezTo>
                <a:lnTo>
                  <a:pt x="902" y="807"/>
                </a:lnTo>
                <a:lnTo>
                  <a:pt x="902" y="809"/>
                </a:lnTo>
                <a:cubicBezTo>
                  <a:pt x="903" y="849"/>
                  <a:pt x="862" y="882"/>
                  <a:pt x="830" y="881"/>
                </a:cubicBezTo>
                <a:lnTo>
                  <a:pt x="828" y="881"/>
                </a:lnTo>
                <a:lnTo>
                  <a:pt x="826" y="881"/>
                </a:lnTo>
                <a:cubicBezTo>
                  <a:pt x="785" y="882"/>
                  <a:pt x="753" y="841"/>
                  <a:pt x="754" y="809"/>
                </a:cubicBezTo>
                <a:lnTo>
                  <a:pt x="754" y="807"/>
                </a:lnTo>
                <a:close/>
                <a:moveTo>
                  <a:pt x="1020" y="799"/>
                </a:moveTo>
                <a:lnTo>
                  <a:pt x="1020" y="797"/>
                </a:lnTo>
                <a:cubicBezTo>
                  <a:pt x="1019" y="756"/>
                  <a:pt x="1060" y="723"/>
                  <a:pt x="1092" y="724"/>
                </a:cubicBezTo>
                <a:lnTo>
                  <a:pt x="1094" y="724"/>
                </a:lnTo>
                <a:lnTo>
                  <a:pt x="1096" y="724"/>
                </a:lnTo>
                <a:cubicBezTo>
                  <a:pt x="1137" y="723"/>
                  <a:pt x="1169" y="764"/>
                  <a:pt x="1168" y="797"/>
                </a:cubicBezTo>
                <a:lnTo>
                  <a:pt x="1168" y="799"/>
                </a:lnTo>
                <a:lnTo>
                  <a:pt x="1168" y="801"/>
                </a:lnTo>
                <a:cubicBezTo>
                  <a:pt x="1169" y="841"/>
                  <a:pt x="1128" y="874"/>
                  <a:pt x="1096" y="873"/>
                </a:cubicBezTo>
                <a:lnTo>
                  <a:pt x="1094" y="873"/>
                </a:lnTo>
                <a:lnTo>
                  <a:pt x="1092" y="873"/>
                </a:lnTo>
                <a:cubicBezTo>
                  <a:pt x="1051" y="874"/>
                  <a:pt x="1019" y="833"/>
                  <a:pt x="1020" y="801"/>
                </a:cubicBezTo>
                <a:lnTo>
                  <a:pt x="1020" y="799"/>
                </a:lnTo>
                <a:close/>
                <a:moveTo>
                  <a:pt x="1264" y="799"/>
                </a:moveTo>
                <a:lnTo>
                  <a:pt x="1264" y="797"/>
                </a:lnTo>
                <a:cubicBezTo>
                  <a:pt x="1263" y="756"/>
                  <a:pt x="1304" y="723"/>
                  <a:pt x="1336" y="724"/>
                </a:cubicBezTo>
                <a:lnTo>
                  <a:pt x="1338" y="724"/>
                </a:lnTo>
                <a:lnTo>
                  <a:pt x="1340" y="724"/>
                </a:lnTo>
                <a:cubicBezTo>
                  <a:pt x="1381" y="723"/>
                  <a:pt x="1413" y="764"/>
                  <a:pt x="1412" y="797"/>
                </a:cubicBezTo>
                <a:lnTo>
                  <a:pt x="1412" y="799"/>
                </a:lnTo>
                <a:lnTo>
                  <a:pt x="1412" y="801"/>
                </a:lnTo>
                <a:cubicBezTo>
                  <a:pt x="1413" y="841"/>
                  <a:pt x="1372" y="874"/>
                  <a:pt x="1340" y="873"/>
                </a:cubicBezTo>
                <a:lnTo>
                  <a:pt x="1338" y="873"/>
                </a:lnTo>
                <a:lnTo>
                  <a:pt x="1336" y="873"/>
                </a:lnTo>
                <a:cubicBezTo>
                  <a:pt x="1295" y="874"/>
                  <a:pt x="1263" y="833"/>
                  <a:pt x="1264" y="801"/>
                </a:cubicBezTo>
                <a:lnTo>
                  <a:pt x="1264" y="799"/>
                </a:lnTo>
                <a:close/>
                <a:moveTo>
                  <a:pt x="1533" y="567"/>
                </a:moveTo>
                <a:lnTo>
                  <a:pt x="1533" y="565"/>
                </a:lnTo>
                <a:cubicBezTo>
                  <a:pt x="1532" y="524"/>
                  <a:pt x="1573" y="492"/>
                  <a:pt x="1605" y="493"/>
                </a:cubicBezTo>
                <a:lnTo>
                  <a:pt x="1607" y="493"/>
                </a:lnTo>
                <a:lnTo>
                  <a:pt x="1609" y="493"/>
                </a:lnTo>
                <a:cubicBezTo>
                  <a:pt x="1650" y="492"/>
                  <a:pt x="1682" y="533"/>
                  <a:pt x="1681" y="565"/>
                </a:cubicBezTo>
                <a:lnTo>
                  <a:pt x="1681" y="567"/>
                </a:lnTo>
                <a:lnTo>
                  <a:pt x="1681" y="569"/>
                </a:lnTo>
                <a:cubicBezTo>
                  <a:pt x="1682" y="610"/>
                  <a:pt x="1641" y="642"/>
                  <a:pt x="1609" y="641"/>
                </a:cubicBezTo>
                <a:lnTo>
                  <a:pt x="1607" y="641"/>
                </a:lnTo>
                <a:lnTo>
                  <a:pt x="1605" y="641"/>
                </a:lnTo>
                <a:cubicBezTo>
                  <a:pt x="1564" y="642"/>
                  <a:pt x="1532" y="601"/>
                  <a:pt x="1533" y="569"/>
                </a:cubicBezTo>
                <a:lnTo>
                  <a:pt x="1533" y="567"/>
                </a:lnTo>
                <a:close/>
                <a:moveTo>
                  <a:pt x="1777" y="567"/>
                </a:moveTo>
                <a:lnTo>
                  <a:pt x="1777" y="565"/>
                </a:lnTo>
                <a:cubicBezTo>
                  <a:pt x="1776" y="524"/>
                  <a:pt x="1817" y="492"/>
                  <a:pt x="1849" y="493"/>
                </a:cubicBezTo>
                <a:lnTo>
                  <a:pt x="1851" y="493"/>
                </a:lnTo>
                <a:lnTo>
                  <a:pt x="1853" y="493"/>
                </a:lnTo>
                <a:cubicBezTo>
                  <a:pt x="1894" y="492"/>
                  <a:pt x="1926" y="533"/>
                  <a:pt x="1925" y="565"/>
                </a:cubicBezTo>
                <a:lnTo>
                  <a:pt x="1925" y="567"/>
                </a:lnTo>
                <a:lnTo>
                  <a:pt x="1925" y="569"/>
                </a:lnTo>
                <a:cubicBezTo>
                  <a:pt x="1926" y="610"/>
                  <a:pt x="1885" y="642"/>
                  <a:pt x="1853" y="641"/>
                </a:cubicBezTo>
                <a:lnTo>
                  <a:pt x="1851" y="641"/>
                </a:lnTo>
                <a:lnTo>
                  <a:pt x="1849" y="641"/>
                </a:lnTo>
                <a:cubicBezTo>
                  <a:pt x="1808" y="642"/>
                  <a:pt x="1776" y="601"/>
                  <a:pt x="1777" y="569"/>
                </a:cubicBezTo>
                <a:lnTo>
                  <a:pt x="1777" y="567"/>
                </a:lnTo>
                <a:close/>
                <a:moveTo>
                  <a:pt x="1533" y="806"/>
                </a:moveTo>
                <a:lnTo>
                  <a:pt x="1533" y="804"/>
                </a:lnTo>
                <a:cubicBezTo>
                  <a:pt x="1532" y="763"/>
                  <a:pt x="1573" y="730"/>
                  <a:pt x="1605" y="731"/>
                </a:cubicBezTo>
                <a:lnTo>
                  <a:pt x="1607" y="731"/>
                </a:lnTo>
                <a:lnTo>
                  <a:pt x="1609" y="731"/>
                </a:lnTo>
                <a:cubicBezTo>
                  <a:pt x="1650" y="730"/>
                  <a:pt x="1682" y="771"/>
                  <a:pt x="1681" y="804"/>
                </a:cubicBezTo>
                <a:lnTo>
                  <a:pt x="1681" y="806"/>
                </a:lnTo>
                <a:lnTo>
                  <a:pt x="1681" y="808"/>
                </a:lnTo>
                <a:cubicBezTo>
                  <a:pt x="1682" y="848"/>
                  <a:pt x="1641" y="881"/>
                  <a:pt x="1609" y="880"/>
                </a:cubicBezTo>
                <a:lnTo>
                  <a:pt x="1607" y="880"/>
                </a:lnTo>
                <a:lnTo>
                  <a:pt x="1605" y="880"/>
                </a:lnTo>
                <a:cubicBezTo>
                  <a:pt x="1564" y="881"/>
                  <a:pt x="1532" y="840"/>
                  <a:pt x="1533" y="808"/>
                </a:cubicBezTo>
                <a:lnTo>
                  <a:pt x="1533" y="806"/>
                </a:lnTo>
                <a:close/>
                <a:moveTo>
                  <a:pt x="1777" y="806"/>
                </a:moveTo>
                <a:lnTo>
                  <a:pt x="1777" y="804"/>
                </a:lnTo>
                <a:cubicBezTo>
                  <a:pt x="1776" y="763"/>
                  <a:pt x="1817" y="730"/>
                  <a:pt x="1849" y="731"/>
                </a:cubicBezTo>
                <a:lnTo>
                  <a:pt x="1851" y="731"/>
                </a:lnTo>
                <a:lnTo>
                  <a:pt x="1853" y="731"/>
                </a:lnTo>
                <a:cubicBezTo>
                  <a:pt x="1894" y="730"/>
                  <a:pt x="1926" y="771"/>
                  <a:pt x="1925" y="804"/>
                </a:cubicBezTo>
                <a:lnTo>
                  <a:pt x="1925" y="806"/>
                </a:lnTo>
                <a:lnTo>
                  <a:pt x="1925" y="808"/>
                </a:lnTo>
                <a:cubicBezTo>
                  <a:pt x="1926" y="848"/>
                  <a:pt x="1885" y="881"/>
                  <a:pt x="1853" y="880"/>
                </a:cubicBezTo>
                <a:lnTo>
                  <a:pt x="1851" y="880"/>
                </a:lnTo>
                <a:lnTo>
                  <a:pt x="1849" y="880"/>
                </a:lnTo>
                <a:cubicBezTo>
                  <a:pt x="1808" y="881"/>
                  <a:pt x="1776" y="840"/>
                  <a:pt x="1777" y="808"/>
                </a:cubicBezTo>
                <a:lnTo>
                  <a:pt x="1777" y="806"/>
                </a:lnTo>
                <a:close/>
                <a:moveTo>
                  <a:pt x="0" y="1054"/>
                </a:moveTo>
                <a:lnTo>
                  <a:pt x="0" y="1052"/>
                </a:lnTo>
                <a:cubicBezTo>
                  <a:pt x="-1" y="1011"/>
                  <a:pt x="40" y="979"/>
                  <a:pt x="72" y="980"/>
                </a:cubicBezTo>
                <a:lnTo>
                  <a:pt x="74" y="980"/>
                </a:lnTo>
                <a:lnTo>
                  <a:pt x="76" y="980"/>
                </a:lnTo>
                <a:cubicBezTo>
                  <a:pt x="117" y="979"/>
                  <a:pt x="149" y="1020"/>
                  <a:pt x="148" y="1052"/>
                </a:cubicBezTo>
                <a:lnTo>
                  <a:pt x="148" y="1054"/>
                </a:lnTo>
                <a:lnTo>
                  <a:pt x="148" y="1056"/>
                </a:lnTo>
                <a:cubicBezTo>
                  <a:pt x="149" y="1097"/>
                  <a:pt x="108" y="1129"/>
                  <a:pt x="76" y="1128"/>
                </a:cubicBezTo>
                <a:lnTo>
                  <a:pt x="74" y="1128"/>
                </a:lnTo>
                <a:lnTo>
                  <a:pt x="72" y="1128"/>
                </a:lnTo>
                <a:cubicBezTo>
                  <a:pt x="31" y="1129"/>
                  <a:pt x="-1" y="1088"/>
                  <a:pt x="0" y="1056"/>
                </a:cubicBezTo>
                <a:lnTo>
                  <a:pt x="0" y="1054"/>
                </a:lnTo>
                <a:close/>
                <a:moveTo>
                  <a:pt x="244" y="1054"/>
                </a:moveTo>
                <a:lnTo>
                  <a:pt x="244" y="1052"/>
                </a:lnTo>
                <a:cubicBezTo>
                  <a:pt x="243" y="1011"/>
                  <a:pt x="284" y="979"/>
                  <a:pt x="316" y="980"/>
                </a:cubicBezTo>
                <a:lnTo>
                  <a:pt x="318" y="980"/>
                </a:lnTo>
                <a:lnTo>
                  <a:pt x="320" y="980"/>
                </a:lnTo>
                <a:cubicBezTo>
                  <a:pt x="361" y="979"/>
                  <a:pt x="393" y="1020"/>
                  <a:pt x="392" y="1052"/>
                </a:cubicBezTo>
                <a:lnTo>
                  <a:pt x="392" y="1054"/>
                </a:lnTo>
                <a:lnTo>
                  <a:pt x="392" y="1056"/>
                </a:lnTo>
                <a:cubicBezTo>
                  <a:pt x="393" y="1097"/>
                  <a:pt x="352" y="1129"/>
                  <a:pt x="320" y="1128"/>
                </a:cubicBezTo>
                <a:lnTo>
                  <a:pt x="318" y="1128"/>
                </a:lnTo>
                <a:lnTo>
                  <a:pt x="316" y="1128"/>
                </a:lnTo>
                <a:cubicBezTo>
                  <a:pt x="275" y="1129"/>
                  <a:pt x="243" y="1088"/>
                  <a:pt x="244" y="1056"/>
                </a:cubicBezTo>
                <a:lnTo>
                  <a:pt x="244" y="1054"/>
                </a:lnTo>
                <a:close/>
                <a:moveTo>
                  <a:pt x="510" y="1055"/>
                </a:moveTo>
                <a:lnTo>
                  <a:pt x="510" y="1053"/>
                </a:lnTo>
                <a:cubicBezTo>
                  <a:pt x="509" y="1012"/>
                  <a:pt x="550" y="980"/>
                  <a:pt x="582" y="981"/>
                </a:cubicBezTo>
                <a:lnTo>
                  <a:pt x="584" y="981"/>
                </a:lnTo>
                <a:lnTo>
                  <a:pt x="586" y="981"/>
                </a:lnTo>
                <a:cubicBezTo>
                  <a:pt x="627" y="980"/>
                  <a:pt x="659" y="1021"/>
                  <a:pt x="658" y="1053"/>
                </a:cubicBezTo>
                <a:lnTo>
                  <a:pt x="658" y="1055"/>
                </a:lnTo>
                <a:lnTo>
                  <a:pt x="658" y="1057"/>
                </a:lnTo>
                <a:cubicBezTo>
                  <a:pt x="659" y="1098"/>
                  <a:pt x="618" y="1130"/>
                  <a:pt x="586" y="1129"/>
                </a:cubicBezTo>
                <a:lnTo>
                  <a:pt x="584" y="1129"/>
                </a:lnTo>
                <a:lnTo>
                  <a:pt x="582" y="1129"/>
                </a:lnTo>
                <a:cubicBezTo>
                  <a:pt x="541" y="1130"/>
                  <a:pt x="509" y="1089"/>
                  <a:pt x="510" y="1057"/>
                </a:cubicBezTo>
                <a:lnTo>
                  <a:pt x="510" y="1055"/>
                </a:lnTo>
                <a:close/>
                <a:moveTo>
                  <a:pt x="754" y="1055"/>
                </a:moveTo>
                <a:lnTo>
                  <a:pt x="754" y="1053"/>
                </a:lnTo>
                <a:cubicBezTo>
                  <a:pt x="753" y="1012"/>
                  <a:pt x="794" y="980"/>
                  <a:pt x="826" y="981"/>
                </a:cubicBezTo>
                <a:lnTo>
                  <a:pt x="828" y="981"/>
                </a:lnTo>
                <a:lnTo>
                  <a:pt x="830" y="981"/>
                </a:lnTo>
                <a:cubicBezTo>
                  <a:pt x="871" y="980"/>
                  <a:pt x="903" y="1021"/>
                  <a:pt x="902" y="1053"/>
                </a:cubicBezTo>
                <a:lnTo>
                  <a:pt x="902" y="1055"/>
                </a:lnTo>
                <a:lnTo>
                  <a:pt x="902" y="1057"/>
                </a:lnTo>
                <a:cubicBezTo>
                  <a:pt x="903" y="1098"/>
                  <a:pt x="862" y="1130"/>
                  <a:pt x="830" y="1129"/>
                </a:cubicBezTo>
                <a:lnTo>
                  <a:pt x="828" y="1129"/>
                </a:lnTo>
                <a:lnTo>
                  <a:pt x="826" y="1129"/>
                </a:lnTo>
                <a:cubicBezTo>
                  <a:pt x="785" y="1130"/>
                  <a:pt x="753" y="1089"/>
                  <a:pt x="754" y="1057"/>
                </a:cubicBezTo>
                <a:lnTo>
                  <a:pt x="754" y="1055"/>
                </a:lnTo>
                <a:close/>
                <a:moveTo>
                  <a:pt x="1020" y="1047"/>
                </a:moveTo>
                <a:lnTo>
                  <a:pt x="1020" y="1045"/>
                </a:lnTo>
                <a:cubicBezTo>
                  <a:pt x="1019" y="1004"/>
                  <a:pt x="1060" y="972"/>
                  <a:pt x="1092" y="973"/>
                </a:cubicBezTo>
                <a:lnTo>
                  <a:pt x="1094" y="973"/>
                </a:lnTo>
                <a:lnTo>
                  <a:pt x="1096" y="973"/>
                </a:lnTo>
                <a:cubicBezTo>
                  <a:pt x="1137" y="972"/>
                  <a:pt x="1169" y="1013"/>
                  <a:pt x="1168" y="1045"/>
                </a:cubicBezTo>
                <a:lnTo>
                  <a:pt x="1168" y="1047"/>
                </a:lnTo>
                <a:lnTo>
                  <a:pt x="1168" y="1049"/>
                </a:lnTo>
                <a:cubicBezTo>
                  <a:pt x="1169" y="1090"/>
                  <a:pt x="1128" y="1122"/>
                  <a:pt x="1096" y="1121"/>
                </a:cubicBezTo>
                <a:lnTo>
                  <a:pt x="1094" y="1121"/>
                </a:lnTo>
                <a:lnTo>
                  <a:pt x="1092" y="1121"/>
                </a:lnTo>
                <a:cubicBezTo>
                  <a:pt x="1051" y="1122"/>
                  <a:pt x="1019" y="1081"/>
                  <a:pt x="1020" y="1049"/>
                </a:cubicBezTo>
                <a:lnTo>
                  <a:pt x="1020" y="1047"/>
                </a:lnTo>
                <a:close/>
                <a:moveTo>
                  <a:pt x="1264" y="1047"/>
                </a:moveTo>
                <a:lnTo>
                  <a:pt x="1264" y="1045"/>
                </a:lnTo>
                <a:cubicBezTo>
                  <a:pt x="1263" y="1004"/>
                  <a:pt x="1304" y="972"/>
                  <a:pt x="1336" y="973"/>
                </a:cubicBezTo>
                <a:lnTo>
                  <a:pt x="1338" y="973"/>
                </a:lnTo>
                <a:lnTo>
                  <a:pt x="1340" y="973"/>
                </a:lnTo>
                <a:cubicBezTo>
                  <a:pt x="1381" y="972"/>
                  <a:pt x="1413" y="1013"/>
                  <a:pt x="1412" y="1045"/>
                </a:cubicBezTo>
                <a:lnTo>
                  <a:pt x="1412" y="1047"/>
                </a:lnTo>
                <a:lnTo>
                  <a:pt x="1412" y="1049"/>
                </a:lnTo>
                <a:cubicBezTo>
                  <a:pt x="1413" y="1090"/>
                  <a:pt x="1372" y="1122"/>
                  <a:pt x="1340" y="1121"/>
                </a:cubicBezTo>
                <a:lnTo>
                  <a:pt x="1338" y="1121"/>
                </a:lnTo>
                <a:lnTo>
                  <a:pt x="1336" y="1121"/>
                </a:lnTo>
                <a:cubicBezTo>
                  <a:pt x="1295" y="1122"/>
                  <a:pt x="1263" y="1081"/>
                  <a:pt x="1264" y="1049"/>
                </a:cubicBezTo>
                <a:lnTo>
                  <a:pt x="1264" y="1047"/>
                </a:lnTo>
                <a:close/>
                <a:moveTo>
                  <a:pt x="0" y="1292"/>
                </a:moveTo>
                <a:lnTo>
                  <a:pt x="0" y="1290"/>
                </a:lnTo>
                <a:cubicBezTo>
                  <a:pt x="-1" y="1250"/>
                  <a:pt x="40" y="1217"/>
                  <a:pt x="72" y="1218"/>
                </a:cubicBezTo>
                <a:lnTo>
                  <a:pt x="74" y="1218"/>
                </a:lnTo>
                <a:lnTo>
                  <a:pt x="76" y="1218"/>
                </a:lnTo>
                <a:cubicBezTo>
                  <a:pt x="117" y="1217"/>
                  <a:pt x="149" y="1258"/>
                  <a:pt x="148" y="1290"/>
                </a:cubicBezTo>
                <a:lnTo>
                  <a:pt x="148" y="1292"/>
                </a:lnTo>
                <a:lnTo>
                  <a:pt x="148" y="1294"/>
                </a:lnTo>
                <a:cubicBezTo>
                  <a:pt x="149" y="1335"/>
                  <a:pt x="108" y="1368"/>
                  <a:pt x="76" y="1367"/>
                </a:cubicBezTo>
                <a:lnTo>
                  <a:pt x="74" y="1367"/>
                </a:lnTo>
                <a:lnTo>
                  <a:pt x="72" y="1367"/>
                </a:lnTo>
                <a:cubicBezTo>
                  <a:pt x="31" y="1368"/>
                  <a:pt x="-1" y="1327"/>
                  <a:pt x="0" y="1294"/>
                </a:cubicBezTo>
                <a:lnTo>
                  <a:pt x="0" y="1292"/>
                </a:lnTo>
                <a:close/>
                <a:moveTo>
                  <a:pt x="244" y="1292"/>
                </a:moveTo>
                <a:lnTo>
                  <a:pt x="244" y="1290"/>
                </a:lnTo>
                <a:cubicBezTo>
                  <a:pt x="243" y="1250"/>
                  <a:pt x="284" y="1217"/>
                  <a:pt x="316" y="1218"/>
                </a:cubicBezTo>
                <a:lnTo>
                  <a:pt x="318" y="1218"/>
                </a:lnTo>
                <a:lnTo>
                  <a:pt x="320" y="1218"/>
                </a:lnTo>
                <a:cubicBezTo>
                  <a:pt x="361" y="1217"/>
                  <a:pt x="393" y="1258"/>
                  <a:pt x="392" y="1290"/>
                </a:cubicBezTo>
                <a:lnTo>
                  <a:pt x="392" y="1292"/>
                </a:lnTo>
                <a:lnTo>
                  <a:pt x="392" y="1294"/>
                </a:lnTo>
                <a:cubicBezTo>
                  <a:pt x="393" y="1335"/>
                  <a:pt x="352" y="1368"/>
                  <a:pt x="320" y="1367"/>
                </a:cubicBezTo>
                <a:lnTo>
                  <a:pt x="318" y="1367"/>
                </a:lnTo>
                <a:lnTo>
                  <a:pt x="316" y="1367"/>
                </a:lnTo>
                <a:cubicBezTo>
                  <a:pt x="275" y="1368"/>
                  <a:pt x="243" y="1327"/>
                  <a:pt x="244" y="1294"/>
                </a:cubicBezTo>
                <a:lnTo>
                  <a:pt x="244" y="1292"/>
                </a:lnTo>
                <a:close/>
                <a:moveTo>
                  <a:pt x="510" y="1293"/>
                </a:moveTo>
                <a:lnTo>
                  <a:pt x="510" y="1291"/>
                </a:lnTo>
                <a:cubicBezTo>
                  <a:pt x="509" y="1251"/>
                  <a:pt x="550" y="1218"/>
                  <a:pt x="582" y="1219"/>
                </a:cubicBezTo>
                <a:lnTo>
                  <a:pt x="584" y="1219"/>
                </a:lnTo>
                <a:lnTo>
                  <a:pt x="586" y="1219"/>
                </a:lnTo>
                <a:cubicBezTo>
                  <a:pt x="627" y="1218"/>
                  <a:pt x="659" y="1259"/>
                  <a:pt x="658" y="1291"/>
                </a:cubicBezTo>
                <a:lnTo>
                  <a:pt x="658" y="1293"/>
                </a:lnTo>
                <a:lnTo>
                  <a:pt x="658" y="1295"/>
                </a:lnTo>
                <a:cubicBezTo>
                  <a:pt x="659" y="1336"/>
                  <a:pt x="618" y="1369"/>
                  <a:pt x="586" y="1368"/>
                </a:cubicBezTo>
                <a:lnTo>
                  <a:pt x="584" y="1368"/>
                </a:lnTo>
                <a:lnTo>
                  <a:pt x="582" y="1368"/>
                </a:lnTo>
                <a:cubicBezTo>
                  <a:pt x="541" y="1369"/>
                  <a:pt x="509" y="1328"/>
                  <a:pt x="510" y="1295"/>
                </a:cubicBezTo>
                <a:lnTo>
                  <a:pt x="510" y="1293"/>
                </a:lnTo>
                <a:close/>
                <a:moveTo>
                  <a:pt x="754" y="1293"/>
                </a:moveTo>
                <a:lnTo>
                  <a:pt x="754" y="1291"/>
                </a:lnTo>
                <a:cubicBezTo>
                  <a:pt x="753" y="1251"/>
                  <a:pt x="794" y="1218"/>
                  <a:pt x="826" y="1219"/>
                </a:cubicBezTo>
                <a:lnTo>
                  <a:pt x="828" y="1219"/>
                </a:lnTo>
                <a:lnTo>
                  <a:pt x="830" y="1219"/>
                </a:lnTo>
                <a:cubicBezTo>
                  <a:pt x="871" y="1218"/>
                  <a:pt x="903" y="1259"/>
                  <a:pt x="902" y="1291"/>
                </a:cubicBezTo>
                <a:lnTo>
                  <a:pt x="902" y="1293"/>
                </a:lnTo>
                <a:lnTo>
                  <a:pt x="902" y="1295"/>
                </a:lnTo>
                <a:cubicBezTo>
                  <a:pt x="903" y="1336"/>
                  <a:pt x="862" y="1369"/>
                  <a:pt x="830" y="1368"/>
                </a:cubicBezTo>
                <a:lnTo>
                  <a:pt x="828" y="1368"/>
                </a:lnTo>
                <a:lnTo>
                  <a:pt x="826" y="1368"/>
                </a:lnTo>
                <a:cubicBezTo>
                  <a:pt x="785" y="1369"/>
                  <a:pt x="753" y="1328"/>
                  <a:pt x="754" y="1295"/>
                </a:cubicBezTo>
                <a:lnTo>
                  <a:pt x="754" y="1293"/>
                </a:lnTo>
                <a:close/>
                <a:moveTo>
                  <a:pt x="1020" y="1285"/>
                </a:moveTo>
                <a:lnTo>
                  <a:pt x="1020" y="1283"/>
                </a:lnTo>
                <a:cubicBezTo>
                  <a:pt x="1019" y="1243"/>
                  <a:pt x="1060" y="1210"/>
                  <a:pt x="1092" y="1211"/>
                </a:cubicBezTo>
                <a:lnTo>
                  <a:pt x="1094" y="1211"/>
                </a:lnTo>
                <a:lnTo>
                  <a:pt x="1096" y="1211"/>
                </a:lnTo>
                <a:cubicBezTo>
                  <a:pt x="1137" y="1210"/>
                  <a:pt x="1169" y="1251"/>
                  <a:pt x="1168" y="1283"/>
                </a:cubicBezTo>
                <a:lnTo>
                  <a:pt x="1168" y="1285"/>
                </a:lnTo>
                <a:lnTo>
                  <a:pt x="1168" y="1287"/>
                </a:lnTo>
                <a:cubicBezTo>
                  <a:pt x="1169" y="1328"/>
                  <a:pt x="1128" y="1361"/>
                  <a:pt x="1096" y="1360"/>
                </a:cubicBezTo>
                <a:lnTo>
                  <a:pt x="1094" y="1360"/>
                </a:lnTo>
                <a:lnTo>
                  <a:pt x="1092" y="1360"/>
                </a:lnTo>
                <a:cubicBezTo>
                  <a:pt x="1051" y="1361"/>
                  <a:pt x="1019" y="1320"/>
                  <a:pt x="1020" y="1287"/>
                </a:cubicBezTo>
                <a:lnTo>
                  <a:pt x="1020" y="1285"/>
                </a:lnTo>
                <a:close/>
                <a:moveTo>
                  <a:pt x="1264" y="1285"/>
                </a:moveTo>
                <a:lnTo>
                  <a:pt x="1264" y="1283"/>
                </a:lnTo>
                <a:cubicBezTo>
                  <a:pt x="1263" y="1243"/>
                  <a:pt x="1304" y="1210"/>
                  <a:pt x="1336" y="1211"/>
                </a:cubicBezTo>
                <a:lnTo>
                  <a:pt x="1338" y="1211"/>
                </a:lnTo>
                <a:lnTo>
                  <a:pt x="1340" y="1211"/>
                </a:lnTo>
                <a:cubicBezTo>
                  <a:pt x="1381" y="1210"/>
                  <a:pt x="1413" y="1251"/>
                  <a:pt x="1412" y="1283"/>
                </a:cubicBezTo>
                <a:lnTo>
                  <a:pt x="1412" y="1285"/>
                </a:lnTo>
                <a:lnTo>
                  <a:pt x="1412" y="1287"/>
                </a:lnTo>
                <a:cubicBezTo>
                  <a:pt x="1413" y="1328"/>
                  <a:pt x="1372" y="1361"/>
                  <a:pt x="1340" y="1360"/>
                </a:cubicBezTo>
                <a:lnTo>
                  <a:pt x="1338" y="1360"/>
                </a:lnTo>
                <a:lnTo>
                  <a:pt x="1336" y="1360"/>
                </a:lnTo>
                <a:cubicBezTo>
                  <a:pt x="1295" y="1361"/>
                  <a:pt x="1263" y="1320"/>
                  <a:pt x="1264" y="1287"/>
                </a:cubicBezTo>
                <a:lnTo>
                  <a:pt x="1264" y="1285"/>
                </a:lnTo>
                <a:close/>
                <a:moveTo>
                  <a:pt x="1533" y="1054"/>
                </a:moveTo>
                <a:lnTo>
                  <a:pt x="1533" y="1052"/>
                </a:lnTo>
                <a:cubicBezTo>
                  <a:pt x="1532" y="1011"/>
                  <a:pt x="1573" y="979"/>
                  <a:pt x="1605" y="980"/>
                </a:cubicBezTo>
                <a:lnTo>
                  <a:pt x="1607" y="980"/>
                </a:lnTo>
                <a:lnTo>
                  <a:pt x="1609" y="980"/>
                </a:lnTo>
                <a:cubicBezTo>
                  <a:pt x="1650" y="979"/>
                  <a:pt x="1682" y="1020"/>
                  <a:pt x="1681" y="1052"/>
                </a:cubicBezTo>
                <a:lnTo>
                  <a:pt x="1681" y="1054"/>
                </a:lnTo>
                <a:lnTo>
                  <a:pt x="1681" y="1056"/>
                </a:lnTo>
                <a:cubicBezTo>
                  <a:pt x="1682" y="1097"/>
                  <a:pt x="1641" y="1129"/>
                  <a:pt x="1609" y="1128"/>
                </a:cubicBezTo>
                <a:lnTo>
                  <a:pt x="1607" y="1128"/>
                </a:lnTo>
                <a:lnTo>
                  <a:pt x="1605" y="1128"/>
                </a:lnTo>
                <a:cubicBezTo>
                  <a:pt x="1564" y="1129"/>
                  <a:pt x="1532" y="1088"/>
                  <a:pt x="1533" y="1056"/>
                </a:cubicBezTo>
                <a:lnTo>
                  <a:pt x="1533" y="1054"/>
                </a:lnTo>
                <a:close/>
                <a:moveTo>
                  <a:pt x="1777" y="1054"/>
                </a:moveTo>
                <a:lnTo>
                  <a:pt x="1777" y="1052"/>
                </a:lnTo>
                <a:cubicBezTo>
                  <a:pt x="1776" y="1011"/>
                  <a:pt x="1817" y="979"/>
                  <a:pt x="1849" y="980"/>
                </a:cubicBezTo>
                <a:lnTo>
                  <a:pt x="1851" y="980"/>
                </a:lnTo>
                <a:lnTo>
                  <a:pt x="1853" y="980"/>
                </a:lnTo>
                <a:cubicBezTo>
                  <a:pt x="1894" y="979"/>
                  <a:pt x="1926" y="1020"/>
                  <a:pt x="1925" y="1052"/>
                </a:cubicBezTo>
                <a:lnTo>
                  <a:pt x="1925" y="1054"/>
                </a:lnTo>
                <a:lnTo>
                  <a:pt x="1925" y="1056"/>
                </a:lnTo>
                <a:cubicBezTo>
                  <a:pt x="1926" y="1097"/>
                  <a:pt x="1885" y="1129"/>
                  <a:pt x="1853" y="1128"/>
                </a:cubicBezTo>
                <a:lnTo>
                  <a:pt x="1851" y="1128"/>
                </a:lnTo>
                <a:lnTo>
                  <a:pt x="1849" y="1128"/>
                </a:lnTo>
                <a:cubicBezTo>
                  <a:pt x="1808" y="1129"/>
                  <a:pt x="1776" y="1088"/>
                  <a:pt x="1777" y="1056"/>
                </a:cubicBezTo>
                <a:lnTo>
                  <a:pt x="1777" y="1054"/>
                </a:lnTo>
                <a:close/>
                <a:moveTo>
                  <a:pt x="1533" y="1292"/>
                </a:moveTo>
                <a:lnTo>
                  <a:pt x="1533" y="1290"/>
                </a:lnTo>
                <a:cubicBezTo>
                  <a:pt x="1532" y="1250"/>
                  <a:pt x="1573" y="1217"/>
                  <a:pt x="1605" y="1218"/>
                </a:cubicBezTo>
                <a:lnTo>
                  <a:pt x="1607" y="1218"/>
                </a:lnTo>
                <a:lnTo>
                  <a:pt x="1609" y="1218"/>
                </a:lnTo>
                <a:cubicBezTo>
                  <a:pt x="1650" y="1217"/>
                  <a:pt x="1682" y="1258"/>
                  <a:pt x="1681" y="1290"/>
                </a:cubicBezTo>
                <a:lnTo>
                  <a:pt x="1681" y="1292"/>
                </a:lnTo>
                <a:lnTo>
                  <a:pt x="1681" y="1294"/>
                </a:lnTo>
                <a:cubicBezTo>
                  <a:pt x="1682" y="1335"/>
                  <a:pt x="1641" y="1368"/>
                  <a:pt x="1609" y="1367"/>
                </a:cubicBezTo>
                <a:lnTo>
                  <a:pt x="1607" y="1367"/>
                </a:lnTo>
                <a:lnTo>
                  <a:pt x="1605" y="1367"/>
                </a:lnTo>
                <a:cubicBezTo>
                  <a:pt x="1564" y="1368"/>
                  <a:pt x="1532" y="1327"/>
                  <a:pt x="1533" y="1294"/>
                </a:cubicBezTo>
                <a:lnTo>
                  <a:pt x="1533" y="1292"/>
                </a:lnTo>
                <a:close/>
                <a:moveTo>
                  <a:pt x="1777" y="1292"/>
                </a:moveTo>
                <a:lnTo>
                  <a:pt x="1777" y="1290"/>
                </a:lnTo>
                <a:cubicBezTo>
                  <a:pt x="1776" y="1250"/>
                  <a:pt x="1817" y="1217"/>
                  <a:pt x="1849" y="1218"/>
                </a:cubicBezTo>
                <a:lnTo>
                  <a:pt x="1851" y="1218"/>
                </a:lnTo>
                <a:lnTo>
                  <a:pt x="1853" y="1218"/>
                </a:lnTo>
                <a:cubicBezTo>
                  <a:pt x="1894" y="1217"/>
                  <a:pt x="1926" y="1258"/>
                  <a:pt x="1925" y="1290"/>
                </a:cubicBezTo>
                <a:lnTo>
                  <a:pt x="1925" y="1292"/>
                </a:lnTo>
                <a:lnTo>
                  <a:pt x="1925" y="1294"/>
                </a:lnTo>
                <a:cubicBezTo>
                  <a:pt x="1926" y="1335"/>
                  <a:pt x="1885" y="1368"/>
                  <a:pt x="1853" y="1367"/>
                </a:cubicBezTo>
                <a:lnTo>
                  <a:pt x="1851" y="1367"/>
                </a:lnTo>
                <a:lnTo>
                  <a:pt x="1849" y="1367"/>
                </a:lnTo>
                <a:cubicBezTo>
                  <a:pt x="1808" y="1368"/>
                  <a:pt x="1776" y="1327"/>
                  <a:pt x="1777" y="1294"/>
                </a:cubicBezTo>
                <a:lnTo>
                  <a:pt x="1777" y="1292"/>
                </a:lnTo>
                <a:close/>
                <a:moveTo>
                  <a:pt x="0" y="1540"/>
                </a:moveTo>
                <a:lnTo>
                  <a:pt x="0" y="1538"/>
                </a:lnTo>
                <a:cubicBezTo>
                  <a:pt x="-1" y="1497"/>
                  <a:pt x="40" y="1465"/>
                  <a:pt x="72" y="1466"/>
                </a:cubicBezTo>
                <a:lnTo>
                  <a:pt x="74" y="1466"/>
                </a:lnTo>
                <a:lnTo>
                  <a:pt x="76" y="1466"/>
                </a:lnTo>
                <a:cubicBezTo>
                  <a:pt x="117" y="1465"/>
                  <a:pt x="149" y="1506"/>
                  <a:pt x="148" y="1538"/>
                </a:cubicBezTo>
                <a:lnTo>
                  <a:pt x="148" y="1540"/>
                </a:lnTo>
                <a:lnTo>
                  <a:pt x="148" y="1542"/>
                </a:lnTo>
                <a:cubicBezTo>
                  <a:pt x="149" y="1583"/>
                  <a:pt x="108" y="1615"/>
                  <a:pt x="76" y="1614"/>
                </a:cubicBezTo>
                <a:lnTo>
                  <a:pt x="74" y="1614"/>
                </a:lnTo>
                <a:lnTo>
                  <a:pt x="72" y="1614"/>
                </a:lnTo>
                <a:cubicBezTo>
                  <a:pt x="31" y="1615"/>
                  <a:pt x="-1" y="1574"/>
                  <a:pt x="0" y="1542"/>
                </a:cubicBezTo>
                <a:lnTo>
                  <a:pt x="0" y="1540"/>
                </a:lnTo>
                <a:close/>
                <a:moveTo>
                  <a:pt x="244" y="1540"/>
                </a:moveTo>
                <a:lnTo>
                  <a:pt x="244" y="1538"/>
                </a:lnTo>
                <a:cubicBezTo>
                  <a:pt x="243" y="1497"/>
                  <a:pt x="284" y="1465"/>
                  <a:pt x="316" y="1466"/>
                </a:cubicBezTo>
                <a:lnTo>
                  <a:pt x="318" y="1466"/>
                </a:lnTo>
                <a:lnTo>
                  <a:pt x="320" y="1466"/>
                </a:lnTo>
                <a:cubicBezTo>
                  <a:pt x="361" y="1465"/>
                  <a:pt x="393" y="1506"/>
                  <a:pt x="392" y="1538"/>
                </a:cubicBezTo>
                <a:lnTo>
                  <a:pt x="392" y="1540"/>
                </a:lnTo>
                <a:lnTo>
                  <a:pt x="392" y="1542"/>
                </a:lnTo>
                <a:cubicBezTo>
                  <a:pt x="393" y="1583"/>
                  <a:pt x="352" y="1615"/>
                  <a:pt x="320" y="1614"/>
                </a:cubicBezTo>
                <a:lnTo>
                  <a:pt x="318" y="1614"/>
                </a:lnTo>
                <a:lnTo>
                  <a:pt x="316" y="1614"/>
                </a:lnTo>
                <a:cubicBezTo>
                  <a:pt x="275" y="1615"/>
                  <a:pt x="243" y="1574"/>
                  <a:pt x="244" y="1542"/>
                </a:cubicBezTo>
                <a:lnTo>
                  <a:pt x="244" y="1540"/>
                </a:lnTo>
                <a:close/>
                <a:moveTo>
                  <a:pt x="510" y="1541"/>
                </a:moveTo>
                <a:lnTo>
                  <a:pt x="510" y="1539"/>
                </a:lnTo>
                <a:cubicBezTo>
                  <a:pt x="509" y="1498"/>
                  <a:pt x="550" y="1466"/>
                  <a:pt x="582" y="1467"/>
                </a:cubicBezTo>
                <a:lnTo>
                  <a:pt x="584" y="1467"/>
                </a:lnTo>
                <a:lnTo>
                  <a:pt x="586" y="1467"/>
                </a:lnTo>
                <a:cubicBezTo>
                  <a:pt x="627" y="1466"/>
                  <a:pt x="659" y="1507"/>
                  <a:pt x="658" y="1539"/>
                </a:cubicBezTo>
                <a:lnTo>
                  <a:pt x="658" y="1541"/>
                </a:lnTo>
                <a:lnTo>
                  <a:pt x="658" y="1543"/>
                </a:lnTo>
                <a:cubicBezTo>
                  <a:pt x="659" y="1584"/>
                  <a:pt x="618" y="1616"/>
                  <a:pt x="586" y="1615"/>
                </a:cubicBezTo>
                <a:lnTo>
                  <a:pt x="584" y="1615"/>
                </a:lnTo>
                <a:lnTo>
                  <a:pt x="582" y="1615"/>
                </a:lnTo>
                <a:cubicBezTo>
                  <a:pt x="541" y="1616"/>
                  <a:pt x="509" y="1575"/>
                  <a:pt x="510" y="1543"/>
                </a:cubicBezTo>
                <a:lnTo>
                  <a:pt x="510" y="1541"/>
                </a:lnTo>
                <a:close/>
                <a:moveTo>
                  <a:pt x="754" y="1541"/>
                </a:moveTo>
                <a:lnTo>
                  <a:pt x="754" y="1539"/>
                </a:lnTo>
                <a:cubicBezTo>
                  <a:pt x="753" y="1498"/>
                  <a:pt x="794" y="1466"/>
                  <a:pt x="826" y="1467"/>
                </a:cubicBezTo>
                <a:lnTo>
                  <a:pt x="828" y="1467"/>
                </a:lnTo>
                <a:lnTo>
                  <a:pt x="830" y="1467"/>
                </a:lnTo>
                <a:cubicBezTo>
                  <a:pt x="871" y="1466"/>
                  <a:pt x="903" y="1507"/>
                  <a:pt x="902" y="1539"/>
                </a:cubicBezTo>
                <a:lnTo>
                  <a:pt x="902" y="1541"/>
                </a:lnTo>
                <a:lnTo>
                  <a:pt x="902" y="1543"/>
                </a:lnTo>
                <a:cubicBezTo>
                  <a:pt x="903" y="1584"/>
                  <a:pt x="862" y="1616"/>
                  <a:pt x="830" y="1615"/>
                </a:cubicBezTo>
                <a:lnTo>
                  <a:pt x="828" y="1615"/>
                </a:lnTo>
                <a:lnTo>
                  <a:pt x="826" y="1615"/>
                </a:lnTo>
                <a:cubicBezTo>
                  <a:pt x="785" y="1616"/>
                  <a:pt x="753" y="1575"/>
                  <a:pt x="754" y="1543"/>
                </a:cubicBezTo>
                <a:lnTo>
                  <a:pt x="754" y="1541"/>
                </a:lnTo>
                <a:close/>
                <a:moveTo>
                  <a:pt x="1020" y="1533"/>
                </a:moveTo>
                <a:lnTo>
                  <a:pt x="1020" y="1531"/>
                </a:lnTo>
                <a:cubicBezTo>
                  <a:pt x="1019" y="1490"/>
                  <a:pt x="1060" y="1458"/>
                  <a:pt x="1092" y="1459"/>
                </a:cubicBezTo>
                <a:lnTo>
                  <a:pt x="1094" y="1459"/>
                </a:lnTo>
                <a:lnTo>
                  <a:pt x="1096" y="1459"/>
                </a:lnTo>
                <a:cubicBezTo>
                  <a:pt x="1137" y="1458"/>
                  <a:pt x="1169" y="1499"/>
                  <a:pt x="1168" y="1531"/>
                </a:cubicBezTo>
                <a:lnTo>
                  <a:pt x="1168" y="1533"/>
                </a:lnTo>
                <a:lnTo>
                  <a:pt x="1168" y="1535"/>
                </a:lnTo>
                <a:cubicBezTo>
                  <a:pt x="1169" y="1576"/>
                  <a:pt x="1128" y="1608"/>
                  <a:pt x="1096" y="1607"/>
                </a:cubicBezTo>
                <a:lnTo>
                  <a:pt x="1094" y="1607"/>
                </a:lnTo>
                <a:lnTo>
                  <a:pt x="1092" y="1607"/>
                </a:lnTo>
                <a:cubicBezTo>
                  <a:pt x="1051" y="1608"/>
                  <a:pt x="1019" y="1567"/>
                  <a:pt x="1020" y="1535"/>
                </a:cubicBezTo>
                <a:lnTo>
                  <a:pt x="1020" y="1533"/>
                </a:lnTo>
                <a:close/>
                <a:moveTo>
                  <a:pt x="1264" y="1533"/>
                </a:moveTo>
                <a:lnTo>
                  <a:pt x="1264" y="1531"/>
                </a:lnTo>
                <a:cubicBezTo>
                  <a:pt x="1263" y="1490"/>
                  <a:pt x="1304" y="1458"/>
                  <a:pt x="1336" y="1459"/>
                </a:cubicBezTo>
                <a:lnTo>
                  <a:pt x="1338" y="1459"/>
                </a:lnTo>
                <a:lnTo>
                  <a:pt x="1340" y="1459"/>
                </a:lnTo>
                <a:cubicBezTo>
                  <a:pt x="1381" y="1458"/>
                  <a:pt x="1413" y="1499"/>
                  <a:pt x="1412" y="1531"/>
                </a:cubicBezTo>
                <a:lnTo>
                  <a:pt x="1412" y="1533"/>
                </a:lnTo>
                <a:lnTo>
                  <a:pt x="1412" y="1535"/>
                </a:lnTo>
                <a:cubicBezTo>
                  <a:pt x="1413" y="1576"/>
                  <a:pt x="1372" y="1608"/>
                  <a:pt x="1340" y="1607"/>
                </a:cubicBezTo>
                <a:lnTo>
                  <a:pt x="1338" y="1607"/>
                </a:lnTo>
                <a:lnTo>
                  <a:pt x="1336" y="1607"/>
                </a:lnTo>
                <a:cubicBezTo>
                  <a:pt x="1295" y="1608"/>
                  <a:pt x="1263" y="1567"/>
                  <a:pt x="1264" y="1535"/>
                </a:cubicBezTo>
                <a:lnTo>
                  <a:pt x="1264" y="1533"/>
                </a:lnTo>
                <a:close/>
                <a:moveTo>
                  <a:pt x="0" y="1779"/>
                </a:moveTo>
                <a:lnTo>
                  <a:pt x="0" y="1777"/>
                </a:lnTo>
                <a:cubicBezTo>
                  <a:pt x="-1" y="1736"/>
                  <a:pt x="40" y="1703"/>
                  <a:pt x="72" y="1704"/>
                </a:cubicBezTo>
                <a:lnTo>
                  <a:pt x="74" y="1704"/>
                </a:lnTo>
                <a:lnTo>
                  <a:pt x="76" y="1704"/>
                </a:lnTo>
                <a:cubicBezTo>
                  <a:pt x="117" y="1703"/>
                  <a:pt x="149" y="1744"/>
                  <a:pt x="148" y="1777"/>
                </a:cubicBezTo>
                <a:lnTo>
                  <a:pt x="148" y="1779"/>
                </a:lnTo>
                <a:lnTo>
                  <a:pt x="148" y="1781"/>
                </a:lnTo>
                <a:cubicBezTo>
                  <a:pt x="149" y="1821"/>
                  <a:pt x="108" y="1854"/>
                  <a:pt x="76" y="1853"/>
                </a:cubicBezTo>
                <a:lnTo>
                  <a:pt x="74" y="1853"/>
                </a:lnTo>
                <a:lnTo>
                  <a:pt x="72" y="1853"/>
                </a:lnTo>
                <a:cubicBezTo>
                  <a:pt x="31" y="1854"/>
                  <a:pt x="-1" y="1813"/>
                  <a:pt x="0" y="1781"/>
                </a:cubicBezTo>
                <a:lnTo>
                  <a:pt x="0" y="1779"/>
                </a:lnTo>
                <a:close/>
                <a:moveTo>
                  <a:pt x="244" y="1779"/>
                </a:moveTo>
                <a:lnTo>
                  <a:pt x="244" y="1777"/>
                </a:lnTo>
                <a:cubicBezTo>
                  <a:pt x="243" y="1736"/>
                  <a:pt x="284" y="1703"/>
                  <a:pt x="316" y="1704"/>
                </a:cubicBezTo>
                <a:lnTo>
                  <a:pt x="318" y="1704"/>
                </a:lnTo>
                <a:lnTo>
                  <a:pt x="320" y="1704"/>
                </a:lnTo>
                <a:cubicBezTo>
                  <a:pt x="361" y="1703"/>
                  <a:pt x="393" y="1744"/>
                  <a:pt x="392" y="1777"/>
                </a:cubicBezTo>
                <a:lnTo>
                  <a:pt x="392" y="1779"/>
                </a:lnTo>
                <a:lnTo>
                  <a:pt x="392" y="1781"/>
                </a:lnTo>
                <a:cubicBezTo>
                  <a:pt x="393" y="1821"/>
                  <a:pt x="352" y="1854"/>
                  <a:pt x="320" y="1853"/>
                </a:cubicBezTo>
                <a:lnTo>
                  <a:pt x="318" y="1853"/>
                </a:lnTo>
                <a:lnTo>
                  <a:pt x="316" y="1853"/>
                </a:lnTo>
                <a:cubicBezTo>
                  <a:pt x="275" y="1854"/>
                  <a:pt x="243" y="1813"/>
                  <a:pt x="244" y="1781"/>
                </a:cubicBezTo>
                <a:lnTo>
                  <a:pt x="244" y="1779"/>
                </a:lnTo>
                <a:close/>
                <a:moveTo>
                  <a:pt x="510" y="1780"/>
                </a:moveTo>
                <a:lnTo>
                  <a:pt x="510" y="1778"/>
                </a:lnTo>
                <a:cubicBezTo>
                  <a:pt x="509" y="1737"/>
                  <a:pt x="550" y="1704"/>
                  <a:pt x="582" y="1705"/>
                </a:cubicBezTo>
                <a:lnTo>
                  <a:pt x="584" y="1705"/>
                </a:lnTo>
                <a:lnTo>
                  <a:pt x="586" y="1705"/>
                </a:lnTo>
                <a:cubicBezTo>
                  <a:pt x="627" y="1704"/>
                  <a:pt x="659" y="1745"/>
                  <a:pt x="658" y="1778"/>
                </a:cubicBezTo>
                <a:lnTo>
                  <a:pt x="658" y="1780"/>
                </a:lnTo>
                <a:lnTo>
                  <a:pt x="658" y="1782"/>
                </a:lnTo>
                <a:cubicBezTo>
                  <a:pt x="659" y="1822"/>
                  <a:pt x="618" y="1855"/>
                  <a:pt x="586" y="1854"/>
                </a:cubicBezTo>
                <a:lnTo>
                  <a:pt x="584" y="1854"/>
                </a:lnTo>
                <a:lnTo>
                  <a:pt x="582" y="1854"/>
                </a:lnTo>
                <a:cubicBezTo>
                  <a:pt x="541" y="1855"/>
                  <a:pt x="509" y="1814"/>
                  <a:pt x="510" y="1782"/>
                </a:cubicBezTo>
                <a:lnTo>
                  <a:pt x="510" y="1780"/>
                </a:lnTo>
                <a:close/>
                <a:moveTo>
                  <a:pt x="754" y="1780"/>
                </a:moveTo>
                <a:lnTo>
                  <a:pt x="754" y="1778"/>
                </a:lnTo>
                <a:cubicBezTo>
                  <a:pt x="753" y="1737"/>
                  <a:pt x="794" y="1704"/>
                  <a:pt x="826" y="1705"/>
                </a:cubicBezTo>
                <a:lnTo>
                  <a:pt x="828" y="1705"/>
                </a:lnTo>
                <a:lnTo>
                  <a:pt x="830" y="1705"/>
                </a:lnTo>
                <a:cubicBezTo>
                  <a:pt x="871" y="1704"/>
                  <a:pt x="903" y="1745"/>
                  <a:pt x="902" y="1778"/>
                </a:cubicBezTo>
                <a:lnTo>
                  <a:pt x="902" y="1780"/>
                </a:lnTo>
                <a:lnTo>
                  <a:pt x="902" y="1782"/>
                </a:lnTo>
                <a:cubicBezTo>
                  <a:pt x="903" y="1822"/>
                  <a:pt x="862" y="1855"/>
                  <a:pt x="830" y="1854"/>
                </a:cubicBezTo>
                <a:lnTo>
                  <a:pt x="828" y="1854"/>
                </a:lnTo>
                <a:lnTo>
                  <a:pt x="826" y="1854"/>
                </a:lnTo>
                <a:cubicBezTo>
                  <a:pt x="785" y="1855"/>
                  <a:pt x="753" y="1814"/>
                  <a:pt x="754" y="1782"/>
                </a:cubicBezTo>
                <a:lnTo>
                  <a:pt x="754" y="1780"/>
                </a:lnTo>
                <a:close/>
                <a:moveTo>
                  <a:pt x="1020" y="1772"/>
                </a:moveTo>
                <a:lnTo>
                  <a:pt x="1020" y="1770"/>
                </a:lnTo>
                <a:cubicBezTo>
                  <a:pt x="1019" y="1729"/>
                  <a:pt x="1060" y="1696"/>
                  <a:pt x="1092" y="1697"/>
                </a:cubicBezTo>
                <a:lnTo>
                  <a:pt x="1094" y="1697"/>
                </a:lnTo>
                <a:lnTo>
                  <a:pt x="1096" y="1697"/>
                </a:lnTo>
                <a:cubicBezTo>
                  <a:pt x="1137" y="1696"/>
                  <a:pt x="1169" y="1737"/>
                  <a:pt x="1168" y="1770"/>
                </a:cubicBezTo>
                <a:lnTo>
                  <a:pt x="1168" y="1772"/>
                </a:lnTo>
                <a:lnTo>
                  <a:pt x="1168" y="1774"/>
                </a:lnTo>
                <a:cubicBezTo>
                  <a:pt x="1169" y="1814"/>
                  <a:pt x="1128" y="1847"/>
                  <a:pt x="1096" y="1846"/>
                </a:cubicBezTo>
                <a:lnTo>
                  <a:pt x="1094" y="1846"/>
                </a:lnTo>
                <a:lnTo>
                  <a:pt x="1092" y="1846"/>
                </a:lnTo>
                <a:cubicBezTo>
                  <a:pt x="1051" y="1847"/>
                  <a:pt x="1019" y="1806"/>
                  <a:pt x="1020" y="1774"/>
                </a:cubicBezTo>
                <a:lnTo>
                  <a:pt x="1020" y="1772"/>
                </a:lnTo>
                <a:close/>
                <a:moveTo>
                  <a:pt x="1264" y="1772"/>
                </a:moveTo>
                <a:lnTo>
                  <a:pt x="1264" y="1770"/>
                </a:lnTo>
                <a:cubicBezTo>
                  <a:pt x="1263" y="1729"/>
                  <a:pt x="1304" y="1696"/>
                  <a:pt x="1336" y="1697"/>
                </a:cubicBezTo>
                <a:lnTo>
                  <a:pt x="1338" y="1697"/>
                </a:lnTo>
                <a:lnTo>
                  <a:pt x="1340" y="1697"/>
                </a:lnTo>
                <a:cubicBezTo>
                  <a:pt x="1381" y="1696"/>
                  <a:pt x="1413" y="1737"/>
                  <a:pt x="1412" y="1770"/>
                </a:cubicBezTo>
                <a:lnTo>
                  <a:pt x="1412" y="1772"/>
                </a:lnTo>
                <a:lnTo>
                  <a:pt x="1412" y="1774"/>
                </a:lnTo>
                <a:cubicBezTo>
                  <a:pt x="1413" y="1814"/>
                  <a:pt x="1372" y="1847"/>
                  <a:pt x="1340" y="1846"/>
                </a:cubicBezTo>
                <a:lnTo>
                  <a:pt x="1338" y="1846"/>
                </a:lnTo>
                <a:lnTo>
                  <a:pt x="1336" y="1846"/>
                </a:lnTo>
                <a:cubicBezTo>
                  <a:pt x="1295" y="1847"/>
                  <a:pt x="1263" y="1806"/>
                  <a:pt x="1264" y="1774"/>
                </a:cubicBezTo>
                <a:lnTo>
                  <a:pt x="1264" y="1772"/>
                </a:lnTo>
                <a:close/>
                <a:moveTo>
                  <a:pt x="1533" y="1540"/>
                </a:moveTo>
                <a:lnTo>
                  <a:pt x="1533" y="1538"/>
                </a:lnTo>
                <a:cubicBezTo>
                  <a:pt x="1532" y="1497"/>
                  <a:pt x="1573" y="1465"/>
                  <a:pt x="1605" y="1466"/>
                </a:cubicBezTo>
                <a:lnTo>
                  <a:pt x="1607" y="1466"/>
                </a:lnTo>
                <a:lnTo>
                  <a:pt x="1609" y="1466"/>
                </a:lnTo>
                <a:cubicBezTo>
                  <a:pt x="1650" y="1465"/>
                  <a:pt x="1682" y="1506"/>
                  <a:pt x="1681" y="1538"/>
                </a:cubicBezTo>
                <a:lnTo>
                  <a:pt x="1681" y="1540"/>
                </a:lnTo>
                <a:lnTo>
                  <a:pt x="1681" y="1542"/>
                </a:lnTo>
                <a:cubicBezTo>
                  <a:pt x="1682" y="1583"/>
                  <a:pt x="1641" y="1615"/>
                  <a:pt x="1609" y="1614"/>
                </a:cubicBezTo>
                <a:lnTo>
                  <a:pt x="1607" y="1614"/>
                </a:lnTo>
                <a:lnTo>
                  <a:pt x="1605" y="1614"/>
                </a:lnTo>
                <a:cubicBezTo>
                  <a:pt x="1564" y="1615"/>
                  <a:pt x="1532" y="1574"/>
                  <a:pt x="1533" y="1542"/>
                </a:cubicBezTo>
                <a:lnTo>
                  <a:pt x="1533" y="1540"/>
                </a:lnTo>
                <a:close/>
                <a:moveTo>
                  <a:pt x="1777" y="1540"/>
                </a:moveTo>
                <a:lnTo>
                  <a:pt x="1777" y="1538"/>
                </a:lnTo>
                <a:cubicBezTo>
                  <a:pt x="1776" y="1497"/>
                  <a:pt x="1817" y="1465"/>
                  <a:pt x="1849" y="1466"/>
                </a:cubicBezTo>
                <a:lnTo>
                  <a:pt x="1851" y="1466"/>
                </a:lnTo>
                <a:lnTo>
                  <a:pt x="1853" y="1466"/>
                </a:lnTo>
                <a:cubicBezTo>
                  <a:pt x="1894" y="1465"/>
                  <a:pt x="1926" y="1506"/>
                  <a:pt x="1925" y="1538"/>
                </a:cubicBezTo>
                <a:lnTo>
                  <a:pt x="1925" y="1540"/>
                </a:lnTo>
                <a:lnTo>
                  <a:pt x="1925" y="1542"/>
                </a:lnTo>
                <a:cubicBezTo>
                  <a:pt x="1926" y="1583"/>
                  <a:pt x="1885" y="1615"/>
                  <a:pt x="1853" y="1614"/>
                </a:cubicBezTo>
                <a:lnTo>
                  <a:pt x="1851" y="1614"/>
                </a:lnTo>
                <a:lnTo>
                  <a:pt x="1849" y="1614"/>
                </a:lnTo>
                <a:cubicBezTo>
                  <a:pt x="1808" y="1615"/>
                  <a:pt x="1776" y="1574"/>
                  <a:pt x="1777" y="1542"/>
                </a:cubicBezTo>
                <a:lnTo>
                  <a:pt x="1777" y="1540"/>
                </a:lnTo>
                <a:close/>
                <a:moveTo>
                  <a:pt x="1533" y="1779"/>
                </a:moveTo>
                <a:lnTo>
                  <a:pt x="1533" y="1777"/>
                </a:lnTo>
                <a:cubicBezTo>
                  <a:pt x="1532" y="1736"/>
                  <a:pt x="1573" y="1703"/>
                  <a:pt x="1605" y="1704"/>
                </a:cubicBezTo>
                <a:lnTo>
                  <a:pt x="1607" y="1704"/>
                </a:lnTo>
                <a:lnTo>
                  <a:pt x="1609" y="1704"/>
                </a:lnTo>
                <a:cubicBezTo>
                  <a:pt x="1650" y="1703"/>
                  <a:pt x="1682" y="1744"/>
                  <a:pt x="1681" y="1777"/>
                </a:cubicBezTo>
                <a:lnTo>
                  <a:pt x="1681" y="1779"/>
                </a:lnTo>
                <a:lnTo>
                  <a:pt x="1681" y="1781"/>
                </a:lnTo>
                <a:cubicBezTo>
                  <a:pt x="1682" y="1821"/>
                  <a:pt x="1641" y="1854"/>
                  <a:pt x="1609" y="1853"/>
                </a:cubicBezTo>
                <a:lnTo>
                  <a:pt x="1607" y="1853"/>
                </a:lnTo>
                <a:lnTo>
                  <a:pt x="1605" y="1853"/>
                </a:lnTo>
                <a:cubicBezTo>
                  <a:pt x="1564" y="1854"/>
                  <a:pt x="1532" y="1813"/>
                  <a:pt x="1533" y="1781"/>
                </a:cubicBezTo>
                <a:lnTo>
                  <a:pt x="1533" y="1779"/>
                </a:lnTo>
                <a:close/>
                <a:moveTo>
                  <a:pt x="1777" y="1779"/>
                </a:moveTo>
                <a:lnTo>
                  <a:pt x="1777" y="1777"/>
                </a:lnTo>
                <a:cubicBezTo>
                  <a:pt x="1776" y="1736"/>
                  <a:pt x="1817" y="1703"/>
                  <a:pt x="1849" y="1704"/>
                </a:cubicBezTo>
                <a:lnTo>
                  <a:pt x="1851" y="1704"/>
                </a:lnTo>
                <a:lnTo>
                  <a:pt x="1853" y="1704"/>
                </a:lnTo>
                <a:cubicBezTo>
                  <a:pt x="1894" y="1703"/>
                  <a:pt x="1926" y="1744"/>
                  <a:pt x="1925" y="1777"/>
                </a:cubicBezTo>
                <a:lnTo>
                  <a:pt x="1925" y="1779"/>
                </a:lnTo>
                <a:lnTo>
                  <a:pt x="1925" y="1781"/>
                </a:lnTo>
                <a:cubicBezTo>
                  <a:pt x="1926" y="1821"/>
                  <a:pt x="1885" y="1854"/>
                  <a:pt x="1853" y="1853"/>
                </a:cubicBezTo>
                <a:lnTo>
                  <a:pt x="1851" y="1853"/>
                </a:lnTo>
                <a:lnTo>
                  <a:pt x="1849" y="1853"/>
                </a:lnTo>
                <a:cubicBezTo>
                  <a:pt x="1808" y="1854"/>
                  <a:pt x="1776" y="1813"/>
                  <a:pt x="1777" y="1781"/>
                </a:cubicBezTo>
                <a:lnTo>
                  <a:pt x="1777" y="177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5"/>
          <p:cNvSpPr/>
          <p:nvPr/>
        </p:nvSpPr>
        <p:spPr>
          <a:xfrm>
            <a:off x="0" y="5495152"/>
            <a:ext cx="1643309" cy="136221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589" h="2146">
                <a:moveTo>
                  <a:pt x="0" y="28"/>
                </a:moveTo>
                <a:cubicBezTo>
                  <a:pt x="28" y="18"/>
                  <a:pt x="311" y="-8"/>
                  <a:pt x="324" y="0"/>
                </a:cubicBezTo>
                <a:lnTo>
                  <a:pt x="376" y="1"/>
                </a:lnTo>
                <a:lnTo>
                  <a:pt x="434" y="0"/>
                </a:lnTo>
                <a:cubicBezTo>
                  <a:pt x="1649" y="-40"/>
                  <a:pt x="2620" y="1199"/>
                  <a:pt x="2588" y="2145"/>
                </a:cubicBezTo>
                <a:lnTo>
                  <a:pt x="0" y="2145"/>
                </a:lnTo>
                <a:lnTo>
                  <a:pt x="0" y="28"/>
                </a:lnTo>
                <a:close/>
              </a:path>
            </a:pathLst>
          </a:custGeom>
          <a:gradFill>
            <a:gsLst>
              <a:gs pos="2000">
                <a:schemeClr val="accent1">
                  <a:alpha val="60000"/>
                </a:schemeClr>
              </a:gs>
              <a:gs pos="100000">
                <a:schemeClr val="accent1">
                  <a:alpha val="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图形"/>
          <p:cNvSpPr txBox="1"/>
          <p:nvPr/>
        </p:nvSpPr>
        <p:spPr>
          <a:xfrm>
            <a:off x="1517015" y="2993727"/>
            <a:ext cx="81413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spc="2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精细化管理的方法</a:t>
            </a:r>
          </a:p>
        </p:txBody>
      </p:sp>
      <p:grpSp>
        <p:nvGrpSpPr>
          <p:cNvPr id="13" name="图形"/>
          <p:cNvGrpSpPr/>
          <p:nvPr/>
        </p:nvGrpSpPr>
        <p:grpSpPr>
          <a:xfrm>
            <a:off x="1612266" y="1984077"/>
            <a:ext cx="3568065" cy="816610"/>
            <a:chOff x="9129" y="3422"/>
            <a:chExt cx="5619" cy="1286"/>
          </a:xfrm>
        </p:grpSpPr>
        <p:sp>
          <p:nvSpPr>
            <p:cNvPr id="14" name="图形"/>
            <p:cNvSpPr/>
            <p:nvPr>
              <p:custDataLst>
                <p:tags r:id="rId1"/>
              </p:custDataLst>
            </p:nvPr>
          </p:nvSpPr>
          <p:spPr>
            <a:xfrm>
              <a:off x="9826" y="3555"/>
              <a:ext cx="4922" cy="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469900" dist="53492" dir="5400000" sx="103000" sy="103000" algn="ctr" rotWithShape="0">
                <a:srgbClr val="8C74F7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286" tIns="48143" rIns="96286" bIns="48143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9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字魂58号-创中黑" panose="00000500000000000000" charset="-122"/>
                <a:cs typeface="字魂58号-创中黑" panose="0000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129" y="3422"/>
              <a:ext cx="1286" cy="1286"/>
              <a:chOff x="2704" y="2150"/>
              <a:chExt cx="1990" cy="1990"/>
            </a:xfrm>
          </p:grpSpPr>
          <p:sp>
            <p:nvSpPr>
              <p:cNvPr id="17" name="图形"/>
              <p:cNvSpPr/>
              <p:nvPr/>
            </p:nvSpPr>
            <p:spPr>
              <a:xfrm>
                <a:off x="2704" y="2150"/>
                <a:ext cx="1991" cy="1991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/>
                    </a:gs>
                    <a:gs pos="100000">
                      <a:srgbClr val="B6B6B6"/>
                    </a:gs>
                  </a:gsLst>
                  <a:lin ang="2700000" scaled="1"/>
                  <a:tileRect/>
                </a:gradFill>
              </a:ln>
              <a:effectLst>
                <a:outerShdw blurRad="1524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8号-创中黑" panose="00000500000000000000" charset="-122"/>
                  <a:ea typeface="字魂58号-创中黑" panose="00000500000000000000" charset="-122"/>
                  <a:cs typeface="字魂58号-创中黑" panose="00000500000000000000" charset="-122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3102" y="2601"/>
                <a:ext cx="1296" cy="1035"/>
                <a:chOff x="7251551" y="1084132"/>
                <a:chExt cx="779612" cy="622300"/>
              </a:xfrm>
            </p:grpSpPr>
            <p:sp>
              <p:nvSpPr>
                <p:cNvPr id="19" name="图形"/>
                <p:cNvSpPr>
                  <a:spLocks noEditPoints="1"/>
                </p:cNvSpPr>
                <p:nvPr/>
              </p:nvSpPr>
              <p:spPr bwMode="auto">
                <a:xfrm>
                  <a:off x="7661275" y="1306513"/>
                  <a:ext cx="369888" cy="396875"/>
                </a:xfrm>
                <a:custGeom>
                  <a:avLst/>
                  <a:gdLst>
                    <a:gd name="T0" fmla="*/ 85 w 99"/>
                    <a:gd name="T1" fmla="*/ 106 h 106"/>
                    <a:gd name="T2" fmla="*/ 94 w 99"/>
                    <a:gd name="T3" fmla="*/ 103 h 106"/>
                    <a:gd name="T4" fmla="*/ 99 w 99"/>
                    <a:gd name="T5" fmla="*/ 93 h 106"/>
                    <a:gd name="T6" fmla="*/ 96 w 99"/>
                    <a:gd name="T7" fmla="*/ 83 h 106"/>
                    <a:gd name="T8" fmla="*/ 80 w 99"/>
                    <a:gd name="T9" fmla="*/ 64 h 106"/>
                    <a:gd name="T10" fmla="*/ 86 w 99"/>
                    <a:gd name="T11" fmla="*/ 46 h 106"/>
                    <a:gd name="T12" fmla="*/ 76 w 99"/>
                    <a:gd name="T13" fmla="*/ 15 h 106"/>
                    <a:gd name="T14" fmla="*/ 47 w 99"/>
                    <a:gd name="T15" fmla="*/ 0 h 106"/>
                    <a:gd name="T16" fmla="*/ 43 w 99"/>
                    <a:gd name="T17" fmla="*/ 0 h 106"/>
                    <a:gd name="T18" fmla="*/ 1 w 99"/>
                    <a:gd name="T19" fmla="*/ 39 h 106"/>
                    <a:gd name="T20" fmla="*/ 10 w 99"/>
                    <a:gd name="T21" fmla="*/ 70 h 106"/>
                    <a:gd name="T22" fmla="*/ 39 w 99"/>
                    <a:gd name="T23" fmla="*/ 85 h 106"/>
                    <a:gd name="T24" fmla="*/ 43 w 99"/>
                    <a:gd name="T25" fmla="*/ 85 h 106"/>
                    <a:gd name="T26" fmla="*/ 57 w 99"/>
                    <a:gd name="T27" fmla="*/ 82 h 106"/>
                    <a:gd name="T28" fmla="*/ 74 w 99"/>
                    <a:gd name="T29" fmla="*/ 101 h 106"/>
                    <a:gd name="T30" fmla="*/ 83 w 99"/>
                    <a:gd name="T31" fmla="*/ 106 h 106"/>
                    <a:gd name="T32" fmla="*/ 85 w 99"/>
                    <a:gd name="T33" fmla="*/ 106 h 106"/>
                    <a:gd name="T34" fmla="*/ 43 w 99"/>
                    <a:gd name="T35" fmla="*/ 13 h 106"/>
                    <a:gd name="T36" fmla="*/ 46 w 99"/>
                    <a:gd name="T37" fmla="*/ 14 h 106"/>
                    <a:gd name="T38" fmla="*/ 72 w 99"/>
                    <a:gd name="T39" fmla="*/ 45 h 106"/>
                    <a:gd name="T40" fmla="*/ 43 w 99"/>
                    <a:gd name="T41" fmla="*/ 71 h 106"/>
                    <a:gd name="T42" fmla="*/ 41 w 99"/>
                    <a:gd name="T43" fmla="*/ 71 h 106"/>
                    <a:gd name="T44" fmla="*/ 14 w 99"/>
                    <a:gd name="T45" fmla="*/ 40 h 106"/>
                    <a:gd name="T46" fmla="*/ 43 w 99"/>
                    <a:gd name="T47" fmla="*/ 13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9" h="106">
                      <a:moveTo>
                        <a:pt x="85" y="106"/>
                      </a:moveTo>
                      <a:cubicBezTo>
                        <a:pt x="88" y="106"/>
                        <a:pt x="91" y="105"/>
                        <a:pt x="94" y="103"/>
                      </a:cubicBezTo>
                      <a:cubicBezTo>
                        <a:pt x="97" y="100"/>
                        <a:pt x="99" y="97"/>
                        <a:pt x="99" y="93"/>
                      </a:cubicBezTo>
                      <a:cubicBezTo>
                        <a:pt x="99" y="89"/>
                        <a:pt x="98" y="86"/>
                        <a:pt x="96" y="83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83" y="59"/>
                        <a:pt x="85" y="52"/>
                        <a:pt x="86" y="46"/>
                      </a:cubicBezTo>
                      <a:cubicBezTo>
                        <a:pt x="87" y="35"/>
                        <a:pt x="83" y="24"/>
                        <a:pt x="76" y="15"/>
                      </a:cubicBezTo>
                      <a:cubicBezTo>
                        <a:pt x="68" y="6"/>
                        <a:pt x="58" y="1"/>
                        <a:pt x="47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21" y="0"/>
                        <a:pt x="3" y="17"/>
                        <a:pt x="1" y="39"/>
                      </a:cubicBezTo>
                      <a:cubicBezTo>
                        <a:pt x="0" y="50"/>
                        <a:pt x="3" y="61"/>
                        <a:pt x="10" y="70"/>
                      </a:cubicBezTo>
                      <a:cubicBezTo>
                        <a:pt x="18" y="78"/>
                        <a:pt x="28" y="84"/>
                        <a:pt x="39" y="85"/>
                      </a:cubicBezTo>
                      <a:cubicBezTo>
                        <a:pt x="41" y="85"/>
                        <a:pt x="42" y="85"/>
                        <a:pt x="43" y="85"/>
                      </a:cubicBezTo>
                      <a:cubicBezTo>
                        <a:pt x="48" y="85"/>
                        <a:pt x="53" y="84"/>
                        <a:pt x="57" y="82"/>
                      </a:cubicBezTo>
                      <a:cubicBezTo>
                        <a:pt x="74" y="101"/>
                        <a:pt x="74" y="101"/>
                        <a:pt x="74" y="101"/>
                      </a:cubicBezTo>
                      <a:cubicBezTo>
                        <a:pt x="76" y="104"/>
                        <a:pt x="80" y="106"/>
                        <a:pt x="83" y="106"/>
                      </a:cubicBezTo>
                      <a:cubicBezTo>
                        <a:pt x="84" y="106"/>
                        <a:pt x="84" y="106"/>
                        <a:pt x="85" y="106"/>
                      </a:cubicBezTo>
                      <a:close/>
                      <a:moveTo>
                        <a:pt x="43" y="13"/>
                      </a:moveTo>
                      <a:cubicBezTo>
                        <a:pt x="44" y="13"/>
                        <a:pt x="45" y="13"/>
                        <a:pt x="46" y="14"/>
                      </a:cubicBezTo>
                      <a:cubicBezTo>
                        <a:pt x="61" y="15"/>
                        <a:pt x="73" y="29"/>
                        <a:pt x="72" y="45"/>
                      </a:cubicBezTo>
                      <a:cubicBezTo>
                        <a:pt x="71" y="59"/>
                        <a:pt x="58" y="71"/>
                        <a:pt x="43" y="71"/>
                      </a:cubicBezTo>
                      <a:cubicBezTo>
                        <a:pt x="42" y="71"/>
                        <a:pt x="41" y="71"/>
                        <a:pt x="41" y="71"/>
                      </a:cubicBezTo>
                      <a:cubicBezTo>
                        <a:pt x="25" y="70"/>
                        <a:pt x="13" y="56"/>
                        <a:pt x="14" y="40"/>
                      </a:cubicBezTo>
                      <a:cubicBezTo>
                        <a:pt x="16" y="25"/>
                        <a:pt x="28" y="13"/>
                        <a:pt x="43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  <p:sp>
              <p:nvSpPr>
                <p:cNvPr id="20" name="图形"/>
                <p:cNvSpPr>
                  <a:spLocks noEditPoints="1"/>
                </p:cNvSpPr>
                <p:nvPr/>
              </p:nvSpPr>
              <p:spPr bwMode="auto">
                <a:xfrm>
                  <a:off x="7251551" y="1084132"/>
                  <a:ext cx="600075" cy="622300"/>
                </a:xfrm>
                <a:custGeom>
                  <a:avLst/>
                  <a:gdLst>
                    <a:gd name="T0" fmla="*/ 66 w 160"/>
                    <a:gd name="T1" fmla="*/ 83 h 166"/>
                    <a:gd name="T2" fmla="*/ 83 w 160"/>
                    <a:gd name="T3" fmla="*/ 100 h 166"/>
                    <a:gd name="T4" fmla="*/ 100 w 160"/>
                    <a:gd name="T5" fmla="*/ 83 h 166"/>
                    <a:gd name="T6" fmla="*/ 83 w 160"/>
                    <a:gd name="T7" fmla="*/ 66 h 166"/>
                    <a:gd name="T8" fmla="*/ 66 w 160"/>
                    <a:gd name="T9" fmla="*/ 83 h 166"/>
                    <a:gd name="T10" fmla="*/ 94 w 160"/>
                    <a:gd name="T11" fmla="*/ 83 h 166"/>
                    <a:gd name="T12" fmla="*/ 83 w 160"/>
                    <a:gd name="T13" fmla="*/ 94 h 166"/>
                    <a:gd name="T14" fmla="*/ 72 w 160"/>
                    <a:gd name="T15" fmla="*/ 83 h 166"/>
                    <a:gd name="T16" fmla="*/ 83 w 160"/>
                    <a:gd name="T17" fmla="*/ 72 h 166"/>
                    <a:gd name="T18" fmla="*/ 94 w 160"/>
                    <a:gd name="T19" fmla="*/ 83 h 166"/>
                    <a:gd name="T20" fmla="*/ 83 w 160"/>
                    <a:gd name="T21" fmla="*/ 0 h 166"/>
                    <a:gd name="T22" fmla="*/ 0 w 160"/>
                    <a:gd name="T23" fmla="*/ 83 h 166"/>
                    <a:gd name="T24" fmla="*/ 83 w 160"/>
                    <a:gd name="T25" fmla="*/ 166 h 166"/>
                    <a:gd name="T26" fmla="*/ 134 w 160"/>
                    <a:gd name="T27" fmla="*/ 148 h 166"/>
                    <a:gd name="T28" fmla="*/ 110 w 160"/>
                    <a:gd name="T29" fmla="*/ 133 h 166"/>
                    <a:gd name="T30" fmla="*/ 98 w 160"/>
                    <a:gd name="T31" fmla="*/ 107 h 166"/>
                    <a:gd name="T32" fmla="*/ 83 w 160"/>
                    <a:gd name="T33" fmla="*/ 112 h 166"/>
                    <a:gd name="T34" fmla="*/ 54 w 160"/>
                    <a:gd name="T35" fmla="*/ 83 h 166"/>
                    <a:gd name="T36" fmla="*/ 83 w 160"/>
                    <a:gd name="T37" fmla="*/ 54 h 166"/>
                    <a:gd name="T38" fmla="*/ 109 w 160"/>
                    <a:gd name="T39" fmla="*/ 70 h 166"/>
                    <a:gd name="T40" fmla="*/ 148 w 160"/>
                    <a:gd name="T41" fmla="*/ 50 h 166"/>
                    <a:gd name="T42" fmla="*/ 152 w 160"/>
                    <a:gd name="T43" fmla="*/ 50 h 166"/>
                    <a:gd name="T44" fmla="*/ 160 w 160"/>
                    <a:gd name="T45" fmla="*/ 52 h 166"/>
                    <a:gd name="T46" fmla="*/ 83 w 160"/>
                    <a:gd name="T47" fmla="*/ 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60" h="166">
                      <a:moveTo>
                        <a:pt x="66" y="83"/>
                      </a:moveTo>
                      <a:cubicBezTo>
                        <a:pt x="66" y="92"/>
                        <a:pt x="74" y="100"/>
                        <a:pt x="83" y="100"/>
                      </a:cubicBezTo>
                      <a:cubicBezTo>
                        <a:pt x="92" y="100"/>
                        <a:pt x="100" y="92"/>
                        <a:pt x="100" y="83"/>
                      </a:cubicBezTo>
                      <a:cubicBezTo>
                        <a:pt x="100" y="73"/>
                        <a:pt x="92" y="66"/>
                        <a:pt x="83" y="66"/>
                      </a:cubicBezTo>
                      <a:cubicBezTo>
                        <a:pt x="74" y="66"/>
                        <a:pt x="66" y="73"/>
                        <a:pt x="66" y="83"/>
                      </a:cubicBezTo>
                      <a:close/>
                      <a:moveTo>
                        <a:pt x="94" y="83"/>
                      </a:moveTo>
                      <a:cubicBezTo>
                        <a:pt x="94" y="89"/>
                        <a:pt x="89" y="94"/>
                        <a:pt x="83" y="94"/>
                      </a:cubicBezTo>
                      <a:cubicBezTo>
                        <a:pt x="77" y="94"/>
                        <a:pt x="72" y="89"/>
                        <a:pt x="72" y="83"/>
                      </a:cubicBezTo>
                      <a:cubicBezTo>
                        <a:pt x="72" y="77"/>
                        <a:pt x="77" y="72"/>
                        <a:pt x="83" y="72"/>
                      </a:cubicBezTo>
                      <a:cubicBezTo>
                        <a:pt x="89" y="72"/>
                        <a:pt x="94" y="77"/>
                        <a:pt x="94" y="83"/>
                      </a:cubicBezTo>
                      <a:close/>
                      <a:moveTo>
                        <a:pt x="83" y="0"/>
                      </a:moveTo>
                      <a:cubicBezTo>
                        <a:pt x="37" y="0"/>
                        <a:pt x="0" y="37"/>
                        <a:pt x="0" y="83"/>
                      </a:cubicBezTo>
                      <a:cubicBezTo>
                        <a:pt x="0" y="129"/>
                        <a:pt x="37" y="166"/>
                        <a:pt x="83" y="166"/>
                      </a:cubicBezTo>
                      <a:cubicBezTo>
                        <a:pt x="102" y="166"/>
                        <a:pt x="120" y="159"/>
                        <a:pt x="134" y="148"/>
                      </a:cubicBezTo>
                      <a:cubicBezTo>
                        <a:pt x="124" y="146"/>
                        <a:pt x="116" y="140"/>
                        <a:pt x="110" y="133"/>
                      </a:cubicBezTo>
                      <a:cubicBezTo>
                        <a:pt x="104" y="125"/>
                        <a:pt x="100" y="116"/>
                        <a:pt x="98" y="107"/>
                      </a:cubicBezTo>
                      <a:cubicBezTo>
                        <a:pt x="94" y="110"/>
                        <a:pt x="89" y="112"/>
                        <a:pt x="83" y="112"/>
                      </a:cubicBezTo>
                      <a:cubicBezTo>
                        <a:pt x="67" y="112"/>
                        <a:pt x="54" y="99"/>
                        <a:pt x="54" y="83"/>
                      </a:cubicBezTo>
                      <a:cubicBezTo>
                        <a:pt x="54" y="67"/>
                        <a:pt x="67" y="54"/>
                        <a:pt x="83" y="54"/>
                      </a:cubicBezTo>
                      <a:cubicBezTo>
                        <a:pt x="94" y="54"/>
                        <a:pt x="104" y="60"/>
                        <a:pt x="109" y="70"/>
                      </a:cubicBezTo>
                      <a:cubicBezTo>
                        <a:pt x="118" y="58"/>
                        <a:pt x="132" y="50"/>
                        <a:pt x="148" y="50"/>
                      </a:cubicBezTo>
                      <a:cubicBezTo>
                        <a:pt x="150" y="50"/>
                        <a:pt x="151" y="50"/>
                        <a:pt x="152" y="50"/>
                      </a:cubicBezTo>
                      <a:cubicBezTo>
                        <a:pt x="155" y="51"/>
                        <a:pt x="157" y="51"/>
                        <a:pt x="160" y="52"/>
                      </a:cubicBezTo>
                      <a:cubicBezTo>
                        <a:pt x="147" y="21"/>
                        <a:pt x="118" y="0"/>
                        <a:pt x="8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</p:grpSp>
        </p:grpSp>
        <p:sp>
          <p:nvSpPr>
            <p:cNvPr id="16" name="图形"/>
            <p:cNvSpPr txBox="1"/>
            <p:nvPr/>
          </p:nvSpPr>
          <p:spPr>
            <a:xfrm>
              <a:off x="10757" y="3610"/>
              <a:ext cx="3381" cy="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字魂58号-创中黑" panose="00000500000000000000" charset="-122"/>
                </a:rPr>
                <a:t>PART 03</a:t>
              </a:r>
            </a:p>
          </p:txBody>
        </p:sp>
      </p:grpSp>
      <p:sp>
        <p:nvSpPr>
          <p:cNvPr id="21" name="TextBox 17"/>
          <p:cNvSpPr txBox="1"/>
          <p:nvPr/>
        </p:nvSpPr>
        <p:spPr>
          <a:xfrm>
            <a:off x="1555115" y="4147462"/>
            <a:ext cx="5953579" cy="51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since</a:t>
            </a: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2212142" y="4497141"/>
            <a:ext cx="176784" cy="1314450"/>
          </a:xfrm>
          <a:custGeom>
            <a:avLst/>
            <a:gdLst>
              <a:gd name="connsiteX0" fmla="*/ 88392 w 176784"/>
              <a:gd name="connsiteY0" fmla="*/ 1162050 h 1314450"/>
              <a:gd name="connsiteX1" fmla="*/ 176784 w 176784"/>
              <a:gd name="connsiteY1" fmla="*/ 1314450 h 1314450"/>
              <a:gd name="connsiteX2" fmla="*/ 0 w 176784"/>
              <a:gd name="connsiteY2" fmla="*/ 1314450 h 1314450"/>
              <a:gd name="connsiteX3" fmla="*/ 88392 w 176784"/>
              <a:gd name="connsiteY3" fmla="*/ 968375 h 1314450"/>
              <a:gd name="connsiteX4" fmla="*/ 176784 w 176784"/>
              <a:gd name="connsiteY4" fmla="*/ 1120775 h 1314450"/>
              <a:gd name="connsiteX5" fmla="*/ 0 w 176784"/>
              <a:gd name="connsiteY5" fmla="*/ 1120775 h 1314450"/>
              <a:gd name="connsiteX6" fmla="*/ 88392 w 176784"/>
              <a:gd name="connsiteY6" fmla="*/ 774700 h 1314450"/>
              <a:gd name="connsiteX7" fmla="*/ 176784 w 176784"/>
              <a:gd name="connsiteY7" fmla="*/ 927100 h 1314450"/>
              <a:gd name="connsiteX8" fmla="*/ 0 w 176784"/>
              <a:gd name="connsiteY8" fmla="*/ 927100 h 1314450"/>
              <a:gd name="connsiteX9" fmla="*/ 88392 w 176784"/>
              <a:gd name="connsiteY9" fmla="*/ 581025 h 1314450"/>
              <a:gd name="connsiteX10" fmla="*/ 176784 w 176784"/>
              <a:gd name="connsiteY10" fmla="*/ 733425 h 1314450"/>
              <a:gd name="connsiteX11" fmla="*/ 0 w 176784"/>
              <a:gd name="connsiteY11" fmla="*/ 733425 h 1314450"/>
              <a:gd name="connsiteX12" fmla="*/ 88392 w 176784"/>
              <a:gd name="connsiteY12" fmla="*/ 387350 h 1314450"/>
              <a:gd name="connsiteX13" fmla="*/ 176784 w 176784"/>
              <a:gd name="connsiteY13" fmla="*/ 539750 h 1314450"/>
              <a:gd name="connsiteX14" fmla="*/ 0 w 176784"/>
              <a:gd name="connsiteY14" fmla="*/ 539750 h 1314450"/>
              <a:gd name="connsiteX15" fmla="*/ 88392 w 176784"/>
              <a:gd name="connsiteY15" fmla="*/ 193675 h 1314450"/>
              <a:gd name="connsiteX16" fmla="*/ 176784 w 176784"/>
              <a:gd name="connsiteY16" fmla="*/ 346075 h 1314450"/>
              <a:gd name="connsiteX17" fmla="*/ 0 w 176784"/>
              <a:gd name="connsiteY17" fmla="*/ 346075 h 1314450"/>
              <a:gd name="connsiteX18" fmla="*/ 88392 w 176784"/>
              <a:gd name="connsiteY18" fmla="*/ 0 h 1314450"/>
              <a:gd name="connsiteX19" fmla="*/ 176784 w 176784"/>
              <a:gd name="connsiteY19" fmla="*/ 152400 h 1314450"/>
              <a:gd name="connsiteX20" fmla="*/ 0 w 176784"/>
              <a:gd name="connsiteY20" fmla="*/ 15240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6784" h="1314450">
                <a:moveTo>
                  <a:pt x="88392" y="1162050"/>
                </a:moveTo>
                <a:lnTo>
                  <a:pt x="176784" y="1314450"/>
                </a:lnTo>
                <a:lnTo>
                  <a:pt x="0" y="1314450"/>
                </a:lnTo>
                <a:close/>
                <a:moveTo>
                  <a:pt x="88392" y="968375"/>
                </a:moveTo>
                <a:lnTo>
                  <a:pt x="176784" y="1120775"/>
                </a:lnTo>
                <a:lnTo>
                  <a:pt x="0" y="1120775"/>
                </a:lnTo>
                <a:close/>
                <a:moveTo>
                  <a:pt x="88392" y="774700"/>
                </a:moveTo>
                <a:lnTo>
                  <a:pt x="176784" y="927100"/>
                </a:lnTo>
                <a:lnTo>
                  <a:pt x="0" y="927100"/>
                </a:lnTo>
                <a:close/>
                <a:moveTo>
                  <a:pt x="88392" y="581025"/>
                </a:moveTo>
                <a:lnTo>
                  <a:pt x="176784" y="733425"/>
                </a:lnTo>
                <a:lnTo>
                  <a:pt x="0" y="733425"/>
                </a:lnTo>
                <a:close/>
                <a:moveTo>
                  <a:pt x="88392" y="387350"/>
                </a:moveTo>
                <a:lnTo>
                  <a:pt x="176784" y="539750"/>
                </a:lnTo>
                <a:lnTo>
                  <a:pt x="0" y="539750"/>
                </a:lnTo>
                <a:close/>
                <a:moveTo>
                  <a:pt x="88392" y="193675"/>
                </a:moveTo>
                <a:lnTo>
                  <a:pt x="176784" y="346075"/>
                </a:lnTo>
                <a:lnTo>
                  <a:pt x="0" y="346075"/>
                </a:lnTo>
                <a:close/>
                <a:moveTo>
                  <a:pt x="88392" y="0"/>
                </a:moveTo>
                <a:lnTo>
                  <a:pt x="176784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11111E-6 L -4.79167E-6 0.05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  <p:bldP spid="11" grpId="0" bldLvl="0" animBg="1"/>
      <p:bldP spid="12" grpId="0"/>
      <p:bldP spid="12" grpId="1"/>
      <p:bldP spid="21" grpId="0"/>
      <p:bldP spid="21" grpId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346835" y="3096280"/>
            <a:ext cx="5644516" cy="2599670"/>
            <a:chOff x="1346835" y="3096280"/>
            <a:chExt cx="5644516" cy="2599670"/>
          </a:xfrm>
        </p:grpSpPr>
        <p:sp>
          <p:nvSpPr>
            <p:cNvPr id="6" name="矩形 5"/>
            <p:cNvSpPr/>
            <p:nvPr/>
          </p:nvSpPr>
          <p:spPr>
            <a:xfrm>
              <a:off x="1346835" y="3096280"/>
              <a:ext cx="5644516" cy="25996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619250" y="3365194"/>
              <a:ext cx="5067300" cy="212506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西方谚语：我们相信上帝，除此之外都必须用数据说话。我们说：做人要宽容，做事要严谨；宽容源于良知，严谨来自数据。</a:t>
              </a:r>
              <a:endParaRPr lang="en-US" altLang="zh-CN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Times New Roman" panose="02020603050405020304" pitchFamily="18" charset="0"/>
              </a:endParaRPr>
            </a:p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数据化原则，强调的是用数据说话、用数据分析、用数据要求、用数据检验。</a:t>
              </a:r>
            </a:p>
          </p:txBody>
        </p:sp>
      </p:grpSp>
      <p:sp>
        <p:nvSpPr>
          <p:cNvPr id="8" name="矩形: 圆角 7"/>
          <p:cNvSpPr/>
          <p:nvPr/>
        </p:nvSpPr>
        <p:spPr>
          <a:xfrm>
            <a:off x="1346835" y="2310594"/>
            <a:ext cx="297751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一、数据化原则</a:t>
            </a:r>
          </a:p>
        </p:txBody>
      </p:sp>
      <p:grpSp>
        <p:nvGrpSpPr>
          <p:cNvPr id="9" name="Group 6"/>
          <p:cNvGrpSpPr/>
          <p:nvPr/>
        </p:nvGrpSpPr>
        <p:grpSpPr bwMode="auto">
          <a:xfrm>
            <a:off x="7511416" y="3335291"/>
            <a:ext cx="3971131" cy="2410850"/>
            <a:chOff x="538115" y="2342244"/>
            <a:chExt cx="6736746" cy="3875068"/>
          </a:xfrm>
        </p:grpSpPr>
        <p:pic>
          <p:nvPicPr>
            <p:cNvPr id="10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115" y="2342244"/>
              <a:ext cx="6736746" cy="38750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" name="Rectangle 8"/>
            <p:cNvSpPr/>
            <p:nvPr/>
          </p:nvSpPr>
          <p:spPr>
            <a:xfrm>
              <a:off x="1343793" y="2553572"/>
              <a:ext cx="5123113" cy="3228145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t="-133" b="-13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1219200">
                <a:defRPr/>
              </a:pPr>
              <a:endParaRPr lang="zh-CN" altLang="zh-CN" sz="2400" kern="0" dirty="0">
                <a:solidFill>
                  <a:srgbClr val="FFFFF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3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6140453" y="3123906"/>
            <a:ext cx="5359400" cy="2930990"/>
            <a:chOff x="6273803" y="2895306"/>
            <a:chExt cx="5359400" cy="2930990"/>
          </a:xfrm>
        </p:grpSpPr>
        <p:sp>
          <p:nvSpPr>
            <p:cNvPr id="12" name="任意多边形: 形状 11"/>
            <p:cNvSpPr/>
            <p:nvPr/>
          </p:nvSpPr>
          <p:spPr>
            <a:xfrm>
              <a:off x="6273803" y="2895306"/>
              <a:ext cx="5359400" cy="2930990"/>
            </a:xfrm>
            <a:custGeom>
              <a:avLst/>
              <a:gdLst>
                <a:gd name="connsiteX0" fmla="*/ 110213 w 5359400"/>
                <a:gd name="connsiteY0" fmla="*/ 0 h 2930990"/>
                <a:gd name="connsiteX1" fmla="*/ 5249187 w 5359400"/>
                <a:gd name="connsiteY1" fmla="*/ 0 h 2930990"/>
                <a:gd name="connsiteX2" fmla="*/ 5359400 w 5359400"/>
                <a:gd name="connsiteY2" fmla="*/ 110213 h 2930990"/>
                <a:gd name="connsiteX3" fmla="*/ 5359400 w 5359400"/>
                <a:gd name="connsiteY3" fmla="*/ 434213 h 2930990"/>
                <a:gd name="connsiteX4" fmla="*/ 5359400 w 5359400"/>
                <a:gd name="connsiteY4" fmla="*/ 551053 h 2930990"/>
                <a:gd name="connsiteX5" fmla="*/ 5359400 w 5359400"/>
                <a:gd name="connsiteY5" fmla="*/ 2379937 h 2930990"/>
                <a:gd name="connsiteX6" fmla="*/ 5359400 w 5359400"/>
                <a:gd name="connsiteY6" fmla="*/ 2602513 h 2930990"/>
                <a:gd name="connsiteX7" fmla="*/ 5359400 w 5359400"/>
                <a:gd name="connsiteY7" fmla="*/ 2820777 h 2930990"/>
                <a:gd name="connsiteX8" fmla="*/ 5249187 w 5359400"/>
                <a:gd name="connsiteY8" fmla="*/ 2930990 h 2930990"/>
                <a:gd name="connsiteX9" fmla="*/ 110213 w 5359400"/>
                <a:gd name="connsiteY9" fmla="*/ 2930990 h 2930990"/>
                <a:gd name="connsiteX10" fmla="*/ 0 w 5359400"/>
                <a:gd name="connsiteY10" fmla="*/ 2820777 h 2930990"/>
                <a:gd name="connsiteX11" fmla="*/ 0 w 5359400"/>
                <a:gd name="connsiteY11" fmla="*/ 2602513 h 2930990"/>
                <a:gd name="connsiteX12" fmla="*/ 0 w 5359400"/>
                <a:gd name="connsiteY12" fmla="*/ 2379937 h 2930990"/>
                <a:gd name="connsiteX13" fmla="*/ 0 w 5359400"/>
                <a:gd name="connsiteY13" fmla="*/ 551054 h 2930990"/>
                <a:gd name="connsiteX14" fmla="*/ 0 w 5359400"/>
                <a:gd name="connsiteY14" fmla="*/ 551053 h 2930990"/>
                <a:gd name="connsiteX15" fmla="*/ 0 w 5359400"/>
                <a:gd name="connsiteY15" fmla="*/ 110213 h 2930990"/>
                <a:gd name="connsiteX16" fmla="*/ 110213 w 5359400"/>
                <a:gd name="connsiteY16" fmla="*/ 0 h 293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59400" h="2930990">
                  <a:moveTo>
                    <a:pt x="110213" y="0"/>
                  </a:moveTo>
                  <a:lnTo>
                    <a:pt x="5249187" y="0"/>
                  </a:lnTo>
                  <a:cubicBezTo>
                    <a:pt x="5310056" y="0"/>
                    <a:pt x="5359400" y="49344"/>
                    <a:pt x="5359400" y="110213"/>
                  </a:cubicBezTo>
                  <a:lnTo>
                    <a:pt x="5359400" y="434213"/>
                  </a:lnTo>
                  <a:lnTo>
                    <a:pt x="5359400" y="551053"/>
                  </a:lnTo>
                  <a:lnTo>
                    <a:pt x="5359400" y="2379937"/>
                  </a:lnTo>
                  <a:lnTo>
                    <a:pt x="5359400" y="2602513"/>
                  </a:lnTo>
                  <a:lnTo>
                    <a:pt x="5359400" y="2820777"/>
                  </a:lnTo>
                  <a:cubicBezTo>
                    <a:pt x="5359400" y="2881646"/>
                    <a:pt x="5310056" y="2930990"/>
                    <a:pt x="5249187" y="2930990"/>
                  </a:cubicBezTo>
                  <a:lnTo>
                    <a:pt x="110213" y="2930990"/>
                  </a:lnTo>
                  <a:cubicBezTo>
                    <a:pt x="49344" y="2930990"/>
                    <a:pt x="0" y="2881646"/>
                    <a:pt x="0" y="2820777"/>
                  </a:cubicBezTo>
                  <a:lnTo>
                    <a:pt x="0" y="2602513"/>
                  </a:lnTo>
                  <a:lnTo>
                    <a:pt x="0" y="2379937"/>
                  </a:lnTo>
                  <a:lnTo>
                    <a:pt x="0" y="551054"/>
                  </a:lnTo>
                  <a:lnTo>
                    <a:pt x="0" y="551053"/>
                  </a:lnTo>
                  <a:lnTo>
                    <a:pt x="0" y="110213"/>
                  </a:lnTo>
                  <a:cubicBezTo>
                    <a:pt x="0" y="49344"/>
                    <a:pt x="49344" y="0"/>
                    <a:pt x="110213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685800" dist="38100" dir="10800000" algn="r" rotWithShape="0">
                <a:schemeClr val="accent1">
                  <a:alpha val="2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6502403" y="3142956"/>
              <a:ext cx="4781547" cy="19003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E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、用数据扫描环境，知道竞争者和我们的差距，差距都在那里，差距有多大。 </a:t>
              </a:r>
              <a:endPara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endParaRPr>
            </a:p>
            <a:p>
              <a:pPr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F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、用数据检讨执行，查找执行与计划的距离不足；</a:t>
              </a:r>
            </a:p>
            <a:p>
              <a:pPr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G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、用数据推演数据，找出科学的结果；</a:t>
              </a:r>
            </a:p>
            <a:p>
              <a:pPr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H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rPr>
                <a:t>、用数据链接数据，找到企业管理中的漏洞。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03249" y="3123906"/>
            <a:ext cx="5359400" cy="2930990"/>
            <a:chOff x="736599" y="2895306"/>
            <a:chExt cx="5359400" cy="2930990"/>
          </a:xfrm>
        </p:grpSpPr>
        <p:sp>
          <p:nvSpPr>
            <p:cNvPr id="11" name="任意多边形: 形状 10"/>
            <p:cNvSpPr/>
            <p:nvPr/>
          </p:nvSpPr>
          <p:spPr>
            <a:xfrm>
              <a:off x="736599" y="2895306"/>
              <a:ext cx="5359400" cy="2930990"/>
            </a:xfrm>
            <a:custGeom>
              <a:avLst/>
              <a:gdLst>
                <a:gd name="connsiteX0" fmla="*/ 110213 w 5359400"/>
                <a:gd name="connsiteY0" fmla="*/ 0 h 2930990"/>
                <a:gd name="connsiteX1" fmla="*/ 5249187 w 5359400"/>
                <a:gd name="connsiteY1" fmla="*/ 0 h 2930990"/>
                <a:gd name="connsiteX2" fmla="*/ 5359400 w 5359400"/>
                <a:gd name="connsiteY2" fmla="*/ 110213 h 2930990"/>
                <a:gd name="connsiteX3" fmla="*/ 5359400 w 5359400"/>
                <a:gd name="connsiteY3" fmla="*/ 434213 h 2930990"/>
                <a:gd name="connsiteX4" fmla="*/ 5359400 w 5359400"/>
                <a:gd name="connsiteY4" fmla="*/ 551053 h 2930990"/>
                <a:gd name="connsiteX5" fmla="*/ 5359400 w 5359400"/>
                <a:gd name="connsiteY5" fmla="*/ 2379937 h 2930990"/>
                <a:gd name="connsiteX6" fmla="*/ 5359400 w 5359400"/>
                <a:gd name="connsiteY6" fmla="*/ 2602513 h 2930990"/>
                <a:gd name="connsiteX7" fmla="*/ 5359400 w 5359400"/>
                <a:gd name="connsiteY7" fmla="*/ 2820777 h 2930990"/>
                <a:gd name="connsiteX8" fmla="*/ 5249187 w 5359400"/>
                <a:gd name="connsiteY8" fmla="*/ 2930990 h 2930990"/>
                <a:gd name="connsiteX9" fmla="*/ 110213 w 5359400"/>
                <a:gd name="connsiteY9" fmla="*/ 2930990 h 2930990"/>
                <a:gd name="connsiteX10" fmla="*/ 0 w 5359400"/>
                <a:gd name="connsiteY10" fmla="*/ 2820777 h 2930990"/>
                <a:gd name="connsiteX11" fmla="*/ 0 w 5359400"/>
                <a:gd name="connsiteY11" fmla="*/ 2602513 h 2930990"/>
                <a:gd name="connsiteX12" fmla="*/ 0 w 5359400"/>
                <a:gd name="connsiteY12" fmla="*/ 2379937 h 2930990"/>
                <a:gd name="connsiteX13" fmla="*/ 0 w 5359400"/>
                <a:gd name="connsiteY13" fmla="*/ 551054 h 2930990"/>
                <a:gd name="connsiteX14" fmla="*/ 0 w 5359400"/>
                <a:gd name="connsiteY14" fmla="*/ 551053 h 2930990"/>
                <a:gd name="connsiteX15" fmla="*/ 0 w 5359400"/>
                <a:gd name="connsiteY15" fmla="*/ 110213 h 2930990"/>
                <a:gd name="connsiteX16" fmla="*/ 110213 w 5359400"/>
                <a:gd name="connsiteY16" fmla="*/ 0 h 2930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359400" h="2930990">
                  <a:moveTo>
                    <a:pt x="110213" y="0"/>
                  </a:moveTo>
                  <a:lnTo>
                    <a:pt x="5249187" y="0"/>
                  </a:lnTo>
                  <a:cubicBezTo>
                    <a:pt x="5310056" y="0"/>
                    <a:pt x="5359400" y="49344"/>
                    <a:pt x="5359400" y="110213"/>
                  </a:cubicBezTo>
                  <a:lnTo>
                    <a:pt x="5359400" y="434213"/>
                  </a:lnTo>
                  <a:lnTo>
                    <a:pt x="5359400" y="551053"/>
                  </a:lnTo>
                  <a:lnTo>
                    <a:pt x="5359400" y="2379937"/>
                  </a:lnTo>
                  <a:lnTo>
                    <a:pt x="5359400" y="2602513"/>
                  </a:lnTo>
                  <a:lnTo>
                    <a:pt x="5359400" y="2820777"/>
                  </a:lnTo>
                  <a:cubicBezTo>
                    <a:pt x="5359400" y="2881646"/>
                    <a:pt x="5310056" y="2930990"/>
                    <a:pt x="5249187" y="2930990"/>
                  </a:cubicBezTo>
                  <a:lnTo>
                    <a:pt x="110213" y="2930990"/>
                  </a:lnTo>
                  <a:cubicBezTo>
                    <a:pt x="49344" y="2930990"/>
                    <a:pt x="0" y="2881646"/>
                    <a:pt x="0" y="2820777"/>
                  </a:cubicBezTo>
                  <a:lnTo>
                    <a:pt x="0" y="2602513"/>
                  </a:lnTo>
                  <a:lnTo>
                    <a:pt x="0" y="2379937"/>
                  </a:lnTo>
                  <a:lnTo>
                    <a:pt x="0" y="551054"/>
                  </a:lnTo>
                  <a:lnTo>
                    <a:pt x="0" y="551053"/>
                  </a:lnTo>
                  <a:lnTo>
                    <a:pt x="0" y="110213"/>
                  </a:lnTo>
                  <a:cubicBezTo>
                    <a:pt x="0" y="49344"/>
                    <a:pt x="49344" y="0"/>
                    <a:pt x="110213" y="0"/>
                  </a:cubicBezTo>
                  <a:close/>
                </a:path>
              </a:pathLst>
            </a:custGeom>
            <a:solidFill>
              <a:schemeClr val="bg1"/>
            </a:solidFill>
            <a:ln w="19050">
              <a:solidFill>
                <a:schemeClr val="bg1"/>
              </a:solidFill>
            </a:ln>
            <a:effectLst>
              <a:outerShdw blurRad="685800" dist="38100" dir="10800000" algn="r" rotWithShape="0">
                <a:schemeClr val="accent1">
                  <a:alpha val="2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400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908050" y="3066756"/>
              <a:ext cx="4806949" cy="26390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93065" indent="-393065"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A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、用数据明确要求，让员工知道怎样做是正确的；如今天要做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100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个零件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endParaRPr>
            </a:p>
            <a:p>
              <a:pPr marL="393065" indent="-393065"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B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、用数据明确标准，知道做到什么程度是正确的；如零件误差为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±0.2mm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endParaRPr>
            </a:p>
            <a:p>
              <a:pPr marL="393065" indent="-393065"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C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、用数据明确目标，让团队知道任务的高度；如年发电量达到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2.4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亿千瓦时。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endParaRPr>
            </a:p>
            <a:p>
              <a:pPr marL="393065" indent="-393065" fontAlgn="auto">
                <a:lnSpc>
                  <a:spcPct val="150000"/>
                </a:lnSpc>
                <a:buClr>
                  <a:schemeClr val="accent2"/>
                </a:buClr>
                <a:buSzPct val="80000"/>
                <a:buFont typeface="Wingdings" panose="05000000000000000000" pitchFamily="2" charset="2"/>
                <a:buNone/>
              </a:pP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D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、用数据明确计划，让团队知道分配的资源装备；</a:t>
              </a:r>
            </a:p>
          </p:txBody>
        </p:sp>
      </p:grpSp>
      <p:sp>
        <p:nvSpPr>
          <p:cNvPr id="7" name="矩形: 圆角 6"/>
          <p:cNvSpPr/>
          <p:nvPr/>
        </p:nvSpPr>
        <p:spPr>
          <a:xfrm>
            <a:off x="2825976" y="2003944"/>
            <a:ext cx="6501949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数据化的作用在精细化管理中的八个表现</a:t>
            </a:r>
          </a:p>
        </p:txBody>
      </p:sp>
      <p:sp>
        <p:nvSpPr>
          <p:cNvPr id="15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1198562" y="2887601"/>
            <a:ext cx="3392489" cy="1792984"/>
            <a:chOff x="7085012" y="2463500"/>
            <a:chExt cx="3392489" cy="1792984"/>
          </a:xfrm>
        </p:grpSpPr>
        <p:sp>
          <p:nvSpPr>
            <p:cNvPr id="10" name="矩形: 圆角 9"/>
            <p:cNvSpPr/>
            <p:nvPr/>
          </p:nvSpPr>
          <p:spPr>
            <a:xfrm>
              <a:off x="7085012" y="2463500"/>
              <a:ext cx="2977515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+mj-ea"/>
                  <a:ea typeface="+mj-ea"/>
                </a:rPr>
                <a:t>二、可操作原则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085013" y="3405822"/>
              <a:ext cx="33924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流程要具有可操作性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7085013" y="3887152"/>
              <a:ext cx="33924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规章制度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要具有可</a:t>
              </a:r>
              <a:r>
                <a:rPr lang="zh-CN" altLang="en-US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执行性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591051" y="2887601"/>
            <a:ext cx="3392488" cy="1792984"/>
            <a:chOff x="7085013" y="2463500"/>
            <a:chExt cx="3392488" cy="1792984"/>
          </a:xfrm>
        </p:grpSpPr>
        <p:sp>
          <p:nvSpPr>
            <p:cNvPr id="15" name="矩形: 圆角 14"/>
            <p:cNvSpPr/>
            <p:nvPr/>
          </p:nvSpPr>
          <p:spPr>
            <a:xfrm>
              <a:off x="7085013" y="2463500"/>
              <a:ext cx="1958022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+mj-ea"/>
                  <a:ea typeface="+mj-ea"/>
                </a:rPr>
                <a:t>具体要求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085013" y="3405822"/>
              <a:ext cx="33924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1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、用语准确，界定清晰；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085013" y="3887152"/>
              <a:ext cx="339248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altLang="zh-CN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、尽量用数字表述；</a:t>
              </a:r>
            </a:p>
          </p:txBody>
        </p:sp>
      </p:grpSp>
      <p:sp>
        <p:nvSpPr>
          <p:cNvPr id="18" name="矩形 17"/>
          <p:cNvSpPr/>
          <p:nvPr/>
        </p:nvSpPr>
        <p:spPr>
          <a:xfrm>
            <a:off x="7735095" y="2266950"/>
            <a:ext cx="3676650" cy="3981450"/>
          </a:xfrm>
          <a:prstGeom prst="rect">
            <a:avLst/>
          </a:prstGeom>
          <a:blipFill>
            <a:blip r:embed="rId3"/>
            <a:srcRect/>
            <a:stretch>
              <a:fillRect l="-31217" r="-31217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19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1594484" y="3039130"/>
            <a:ext cx="3625215" cy="2332970"/>
            <a:chOff x="1594484" y="3039130"/>
            <a:chExt cx="3625215" cy="2332970"/>
          </a:xfrm>
        </p:grpSpPr>
        <p:sp>
          <p:nvSpPr>
            <p:cNvPr id="3" name="矩形 2"/>
            <p:cNvSpPr/>
            <p:nvPr/>
          </p:nvSpPr>
          <p:spPr>
            <a:xfrm>
              <a:off x="1594484" y="3039130"/>
              <a:ext cx="3453765" cy="23329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866899" y="3308044"/>
              <a:ext cx="3352800" cy="17095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细化并非越细越好</a:t>
              </a:r>
            </a:p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细化程度把握两个要点：</a:t>
              </a:r>
            </a:p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A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、可不可以再细分</a:t>
              </a:r>
            </a:p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B</a:t>
              </a: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、需不需要再细分</a:t>
              </a:r>
            </a:p>
          </p:txBody>
        </p:sp>
      </p:grpSp>
      <p:sp>
        <p:nvSpPr>
          <p:cNvPr id="9" name="矩形: 圆角 8"/>
          <p:cNvSpPr/>
          <p:nvPr/>
        </p:nvSpPr>
        <p:spPr>
          <a:xfrm>
            <a:off x="1594484" y="2253444"/>
            <a:ext cx="297751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三、底线原则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1524952" y="5560348"/>
            <a:ext cx="457104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kumimoji="1"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浪费时间，增加成本，甚至起反作用</a:t>
            </a:r>
          </a:p>
        </p:txBody>
      </p:sp>
      <p:sp>
        <p:nvSpPr>
          <p:cNvPr id="11" name="椭圆 10"/>
          <p:cNvSpPr/>
          <p:nvPr/>
        </p:nvSpPr>
        <p:spPr>
          <a:xfrm>
            <a:off x="6807360" y="2252690"/>
            <a:ext cx="3790156" cy="3790156"/>
          </a:xfrm>
          <a:prstGeom prst="ellipse">
            <a:avLst/>
          </a:prstGeom>
          <a:blipFill>
            <a:blip r:embed="rId3"/>
            <a:srcRect/>
            <a:stretch>
              <a:fillRect l="-25000" r="-25000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9486901" y="5160358"/>
            <a:ext cx="838200" cy="838200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1" grpId="0" animBg="1"/>
      <p:bldP spid="12" grpId="0" animBg="1"/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1060808" y="2315084"/>
            <a:ext cx="3270090" cy="3270090"/>
          </a:xfrm>
          <a:prstGeom prst="ellipse">
            <a:avLst/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某公司空气压缩机操作规程</a:t>
            </a:r>
          </a:p>
        </p:txBody>
      </p:sp>
      <p:sp>
        <p:nvSpPr>
          <p:cNvPr id="6" name="椭圆 5"/>
          <p:cNvSpPr/>
          <p:nvPr/>
        </p:nvSpPr>
        <p:spPr>
          <a:xfrm>
            <a:off x="3562351" y="4646008"/>
            <a:ext cx="838200" cy="838200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909185" y="2214590"/>
            <a:ext cx="6253440" cy="468000"/>
            <a:chOff x="5309235" y="2119340"/>
            <a:chExt cx="6253440" cy="468000"/>
          </a:xfrm>
        </p:grpSpPr>
        <p:sp>
          <p:nvSpPr>
            <p:cNvPr id="7" name="矩形: 圆角 6"/>
            <p:cNvSpPr/>
            <p:nvPr/>
          </p:nvSpPr>
          <p:spPr>
            <a:xfrm>
              <a:off x="5309235" y="2119340"/>
              <a:ext cx="920115" cy="46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248400" y="2119340"/>
              <a:ext cx="5314275" cy="4230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fontAlgn="auto">
                <a:lnSpc>
                  <a:spcPct val="150000"/>
                </a:lnSpc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操作人员应熟悉操作指南，开机前应检查油位、油位计。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909185" y="2968735"/>
            <a:ext cx="6048256" cy="468000"/>
            <a:chOff x="5309235" y="2119340"/>
            <a:chExt cx="6048256" cy="468000"/>
          </a:xfrm>
        </p:grpSpPr>
        <p:sp>
          <p:nvSpPr>
            <p:cNvPr id="11" name="矩形: 圆角 10"/>
            <p:cNvSpPr/>
            <p:nvPr/>
          </p:nvSpPr>
          <p:spPr>
            <a:xfrm>
              <a:off x="5309235" y="2119340"/>
              <a:ext cx="920115" cy="468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6248400" y="2119340"/>
              <a:ext cx="5109091" cy="4230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fontAlgn="auto">
                <a:lnSpc>
                  <a:spcPct val="150000"/>
                </a:lnSpc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检查设定值，将压缩机运行几分钟，检查是否正常工作</a:t>
              </a: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4909185" y="3722880"/>
            <a:ext cx="3996412" cy="468000"/>
            <a:chOff x="5309235" y="2119340"/>
            <a:chExt cx="3996412" cy="468000"/>
          </a:xfrm>
        </p:grpSpPr>
        <p:sp>
          <p:nvSpPr>
            <p:cNvPr id="14" name="矩形: 圆角 13"/>
            <p:cNvSpPr/>
            <p:nvPr/>
          </p:nvSpPr>
          <p:spPr>
            <a:xfrm>
              <a:off x="5309235" y="2119340"/>
              <a:ext cx="920115" cy="46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6248400" y="2119340"/>
              <a:ext cx="3057247" cy="4230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fontAlgn="auto">
                <a:lnSpc>
                  <a:spcPct val="150000"/>
                </a:lnSpc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定期检查显示屏上的读数和信息</a:t>
              </a: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909185" y="4477025"/>
            <a:ext cx="5835015" cy="584775"/>
            <a:chOff x="5309235" y="2100290"/>
            <a:chExt cx="5835015" cy="584775"/>
          </a:xfrm>
        </p:grpSpPr>
        <p:sp>
          <p:nvSpPr>
            <p:cNvPr id="17" name="矩形: 圆角 16"/>
            <p:cNvSpPr/>
            <p:nvPr/>
          </p:nvSpPr>
          <p:spPr>
            <a:xfrm>
              <a:off x="5309235" y="2119340"/>
              <a:ext cx="920115" cy="468000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6248400" y="2100290"/>
              <a:ext cx="48958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fontAlgn="auto"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检查加载过程中冷凝液的排放情况，检查空气过滤器，保养指示器，停机后排放冷凝器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909185" y="5347944"/>
            <a:ext cx="6253440" cy="468000"/>
            <a:chOff x="5309235" y="2119340"/>
            <a:chExt cx="6253440" cy="468000"/>
          </a:xfrm>
        </p:grpSpPr>
        <p:sp>
          <p:nvSpPr>
            <p:cNvPr id="20" name="矩形: 圆角 19"/>
            <p:cNvSpPr/>
            <p:nvPr/>
          </p:nvSpPr>
          <p:spPr>
            <a:xfrm>
              <a:off x="5309235" y="2119340"/>
              <a:ext cx="920115" cy="46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+mj-ea"/>
                  <a:ea typeface="+mj-ea"/>
                </a:rPr>
                <a:t>05</a:t>
              </a:r>
              <a:endParaRPr lang="zh-CN" altLang="en-US" sz="24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6248400" y="2119340"/>
              <a:ext cx="5314275" cy="4230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fontAlgn="auto">
                <a:lnSpc>
                  <a:spcPct val="150000"/>
                </a:lnSpc>
                <a:buNone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当压力低于或高于主要参数表中限定值时，机组不能运行</a:t>
              </a:r>
            </a:p>
          </p:txBody>
        </p:sp>
      </p:grpSp>
      <p:sp>
        <p:nvSpPr>
          <p:cNvPr id="22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006FD5-DB73-4886-95C7-43BF65EE37AC}"/>
              </a:ext>
            </a:extLst>
          </p:cNvPr>
          <p:cNvSpPr txBox="1"/>
          <p:nvPr/>
        </p:nvSpPr>
        <p:spPr>
          <a:xfrm>
            <a:off x="4573386" y="497956"/>
            <a:ext cx="2357275" cy="2714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2700">
              <a:lnSpc>
                <a:spcPct val="100000"/>
              </a:lnSpc>
              <a:defRPr sz="1400" b="1" i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defRPr>
            </a:lvl1pPr>
          </a:lstStyle>
          <a:p>
            <a:pPr algn="ctr"/>
            <a:r>
              <a:rPr lang="zh-CN" altLang="en-US" sz="1764" dirty="0"/>
              <a:t>行业报告资源群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93E173-5825-4841-B00B-A6601E085B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072" y="907720"/>
            <a:ext cx="1765463" cy="1765463"/>
          </a:xfrm>
          <a:prstGeom prst="rect">
            <a:avLst/>
          </a:prstGeom>
        </p:spPr>
      </p:pic>
      <p:sp>
        <p:nvSpPr>
          <p:cNvPr id="7" name="object 8">
            <a:extLst>
              <a:ext uri="{FF2B5EF4-FFF2-40B4-BE49-F238E27FC236}">
                <a16:creationId xmlns:a16="http://schemas.microsoft.com/office/drawing/2014/main" id="{C2393EC2-B16E-41B7-B10A-7534D9782E4B}"/>
              </a:ext>
            </a:extLst>
          </p:cNvPr>
          <p:cNvSpPr txBox="1"/>
          <p:nvPr/>
        </p:nvSpPr>
        <p:spPr>
          <a:xfrm>
            <a:off x="7320942" y="848098"/>
            <a:ext cx="4127724" cy="16158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进群福利：进群即领万份行业研究、管理方案及其他学习资源，直接打包下载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每日分享：</a:t>
            </a:r>
            <a:r>
              <a:rPr lang="en-US" altLang="zh-CN" sz="1300" spc="-6" dirty="0">
                <a:latin typeface="+mn-ea"/>
              </a:rPr>
              <a:t>6+</a:t>
            </a:r>
            <a:r>
              <a:rPr lang="zh-CN" altLang="en-US" sz="1300" spc="-6" dirty="0">
                <a:latin typeface="+mn-ea"/>
              </a:rPr>
              <a:t>份行业精选、</a:t>
            </a:r>
            <a:r>
              <a:rPr lang="en-US" altLang="zh-CN" sz="1300" spc="-6" dirty="0">
                <a:latin typeface="+mn-ea"/>
              </a:rPr>
              <a:t>3</a:t>
            </a:r>
            <a:r>
              <a:rPr lang="zh-CN" altLang="en-US" sz="1300" spc="-6" dirty="0">
                <a:latin typeface="+mn-ea"/>
              </a:rPr>
              <a:t>个行业主题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报告查询：群里直接咨询，免费协助查找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严禁广告：仅限行业报告交流，禁止一切无关信息</a:t>
            </a:r>
            <a:endParaRPr lang="en-US" altLang="zh-CN" sz="1300" spc="-6" dirty="0">
              <a:latin typeface="+mn-ea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028E0713-FCEE-44A0-9264-4AA27B665F59}"/>
              </a:ext>
            </a:extLst>
          </p:cNvPr>
          <p:cNvSpPr txBox="1"/>
          <p:nvPr/>
        </p:nvSpPr>
        <p:spPr>
          <a:xfrm>
            <a:off x="4656096" y="2673184"/>
            <a:ext cx="2191854" cy="1746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997" algn="ctr"/>
            <a:r>
              <a:rPr sz="1135" b="1" dirty="0" err="1">
                <a:solidFill>
                  <a:srgbClr val="FF4B41"/>
                </a:solidFill>
                <a:latin typeface="微软雅黑"/>
              </a:rPr>
              <a:t>微信扫码</a:t>
            </a:r>
            <a:r>
              <a:rPr lang="en-US" sz="1135" b="1" dirty="0">
                <a:solidFill>
                  <a:srgbClr val="FF4B41"/>
                </a:solidFill>
                <a:latin typeface="微软雅黑"/>
              </a:rPr>
              <a:t> </a:t>
            </a:r>
            <a:r>
              <a:rPr lang="zh-CN" altLang="en-US" sz="1135" b="1" dirty="0">
                <a:solidFill>
                  <a:srgbClr val="FF4B41"/>
                </a:solidFill>
                <a:latin typeface="微软雅黑"/>
              </a:rPr>
              <a:t>长期有效</a:t>
            </a:r>
            <a:endParaRPr sz="1135" b="1" dirty="0">
              <a:solidFill>
                <a:srgbClr val="FF4B41"/>
              </a:solidFill>
              <a:latin typeface="微软雅黑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BFD848F-C4BE-49F7-AD26-1EE75D6B5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094" y="3860284"/>
            <a:ext cx="1760186" cy="1708541"/>
          </a:xfrm>
          <a:prstGeom prst="rect">
            <a:avLst/>
          </a:prstGeom>
        </p:spPr>
      </p:pic>
      <p:sp>
        <p:nvSpPr>
          <p:cNvPr id="12" name="object 3">
            <a:extLst>
              <a:ext uri="{FF2B5EF4-FFF2-40B4-BE49-F238E27FC236}">
                <a16:creationId xmlns:a16="http://schemas.microsoft.com/office/drawing/2014/main" id="{B3A0B248-818C-4FDF-BEF2-26E329404C8A}"/>
              </a:ext>
            </a:extLst>
          </p:cNvPr>
          <p:cNvSpPr txBox="1"/>
          <p:nvPr/>
        </p:nvSpPr>
        <p:spPr>
          <a:xfrm>
            <a:off x="7352786" y="4135731"/>
            <a:ext cx="4302884" cy="10298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6399">
              <a:lnSpc>
                <a:spcPct val="132000"/>
              </a:lnSpc>
              <a:spcBef>
                <a:spcPts val="1511"/>
              </a:spcBef>
            </a:pPr>
            <a:r>
              <a:rPr lang="zh-CN" altLang="en-US" sz="1300" spc="-6" dirty="0">
                <a:latin typeface="+mn-ea"/>
              </a:rPr>
              <a:t>专业知识社群：每月分享</a:t>
            </a:r>
            <a:r>
              <a:rPr lang="en-US" altLang="zh-CN" sz="1300" spc="-6" dirty="0">
                <a:latin typeface="+mn-ea"/>
              </a:rPr>
              <a:t>8000+</a:t>
            </a:r>
            <a:r>
              <a:rPr lang="zh-CN" altLang="en-US" sz="1300" spc="-6" dirty="0">
                <a:latin typeface="+mn-ea"/>
              </a:rPr>
              <a:t>份行业研究报告、商业计划、市场研究、企业运营及咨询管理方案等，涵盖科技、金融、教育、互联网、房地产、生物制药、医疗健康等；已成为投资、产业研究、企业运营、价值传播等工作助手。</a:t>
            </a: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6263412E-8CBD-48B1-AE33-4655BBC461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7505" y="3446441"/>
            <a:ext cx="2687821" cy="24436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 anchorCtr="0">
            <a:spAutoFit/>
          </a:bodyPr>
          <a:lstStyle/>
          <a:p>
            <a:pPr marL="15997" algn="ctr"/>
            <a:r>
              <a:rPr sz="1764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知识星球</a:t>
            </a:r>
            <a:r>
              <a:rPr sz="1764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sz="1764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行业与管理资源</a:t>
            </a:r>
            <a:endParaRPr sz="176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4ED4F79C-3066-4F74-A367-64947463B5BC}"/>
              </a:ext>
            </a:extLst>
          </p:cNvPr>
          <p:cNvSpPr txBox="1"/>
          <p:nvPr/>
        </p:nvSpPr>
        <p:spPr>
          <a:xfrm>
            <a:off x="4667504" y="5659486"/>
            <a:ext cx="2191854" cy="1746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997" algn="ctr"/>
            <a:r>
              <a:rPr sz="1135" b="1" dirty="0" err="1">
                <a:solidFill>
                  <a:srgbClr val="FF4B41"/>
                </a:solidFill>
                <a:latin typeface="微软雅黑"/>
              </a:rPr>
              <a:t>微信扫码</a:t>
            </a:r>
            <a:r>
              <a:rPr lang="en-US" sz="1135" b="1" dirty="0">
                <a:solidFill>
                  <a:srgbClr val="FF4B41"/>
                </a:solidFill>
                <a:latin typeface="微软雅黑"/>
              </a:rPr>
              <a:t> </a:t>
            </a:r>
            <a:r>
              <a:rPr lang="zh-CN" altLang="en-US" sz="1135" b="1" dirty="0">
                <a:solidFill>
                  <a:srgbClr val="FF4B41"/>
                </a:solidFill>
                <a:latin typeface="微软雅黑"/>
              </a:rPr>
              <a:t>行研无忧</a:t>
            </a:r>
            <a:endParaRPr sz="1135" b="1" dirty="0">
              <a:solidFill>
                <a:srgbClr val="FF4B41"/>
              </a:solidFill>
              <a:latin typeface="微软雅黑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08E496C-AF3C-619B-EFF9-37AABCAED8EF}"/>
              </a:ext>
            </a:extLst>
          </p:cNvPr>
          <p:cNvSpPr/>
          <p:nvPr/>
        </p:nvSpPr>
        <p:spPr>
          <a:xfrm>
            <a:off x="183588" y="0"/>
            <a:ext cx="380851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267" dirty="0">
              <a:solidFill>
                <a:schemeClr val="bg1">
                  <a:lumMod val="95000"/>
                </a:schemeClr>
              </a:solidFill>
              <a:highlight>
                <a:srgbClr val="C0C0C0"/>
              </a:highlight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C7E813-08B1-4EFA-7C04-022BE87B8C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136" y="2532541"/>
            <a:ext cx="1094373" cy="109437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DF7D004-7A73-B818-AF99-AC31C197581A}"/>
              </a:ext>
            </a:extLst>
          </p:cNvPr>
          <p:cNvSpPr txBox="1"/>
          <p:nvPr/>
        </p:nvSpPr>
        <p:spPr>
          <a:xfrm>
            <a:off x="584592" y="331639"/>
            <a:ext cx="2535607" cy="1810239"/>
          </a:xfrm>
          <a:prstGeom prst="rect">
            <a:avLst/>
          </a:prstGeom>
          <a:noFill/>
          <a:ln>
            <a:solidFill>
              <a:schemeClr val="accent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zh-CN" altLang="en-US" sz="1008" dirty="0">
                <a:latin typeface="+mn-ea"/>
              </a:rPr>
              <a:t>免责申明：</a:t>
            </a:r>
            <a:br>
              <a:rPr lang="en-US" altLang="zh-CN" sz="1008" dirty="0">
                <a:latin typeface="+mn-ea"/>
              </a:rPr>
            </a:br>
            <a:endParaRPr lang="en-US" altLang="zh-CN" sz="1261" dirty="0">
              <a:latin typeface="+mn-ea"/>
            </a:endParaRP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本内容非原报告内容</a:t>
            </a:r>
            <a:r>
              <a:rPr lang="en-US" altLang="zh-CN" sz="1008" dirty="0">
                <a:latin typeface="+mn-ea"/>
              </a:rPr>
              <a:t>;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原报告来源互联网公开数据；如侵权请联系客服微信，第一时间清理；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原报告仅限社群个人学习，如需它用请联系版权方；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如有其他疑问请联系微信。</a:t>
            </a:r>
          </a:p>
        </p:txBody>
      </p:sp>
    </p:spTree>
    <p:extLst>
      <p:ext uri="{BB962C8B-B14F-4D97-AF65-F5344CB8AC3E}">
        <p14:creationId xmlns:p14="http://schemas.microsoft.com/office/powerpoint/2010/main" val="3908501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819150" y="2638725"/>
            <a:ext cx="10820400" cy="3746835"/>
            <a:chOff x="819150" y="2638725"/>
            <a:chExt cx="10820400" cy="3746835"/>
          </a:xfrm>
        </p:grpSpPr>
        <p:sp>
          <p:nvSpPr>
            <p:cNvPr id="6" name="矩形 5"/>
            <p:cNvSpPr/>
            <p:nvPr/>
          </p:nvSpPr>
          <p:spPr>
            <a:xfrm>
              <a:off x="819150" y="2638725"/>
              <a:ext cx="10820400" cy="374683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965834" y="2762550"/>
              <a:ext cx="10464166" cy="35002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1、请保持机器之清洁。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2、储气罐泄水阀每日打开一次排除油水。在湿气较重的地方请每四小时打开一次。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3、润滑油面请每天检查一次确保空压机之润滑作用。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4、空气滤清器15天应清理或更换一次（滤芯为消耗品）。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5、不定期的检查皮带及各部分螺丝的松紧程度。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6、润滑油最初运转50小时或一周后请换新油，以后每300小时换新油一次（使用环境较差者应150小时换一次油），每运转36H加油一次。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7、使用500小时（或半年）请将气阀拆出清洗。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8、每年请将机器各部件清洗一次。</a:t>
              </a:r>
            </a:p>
            <a:p>
              <a:pPr marL="322580" lvl="0" indent="-322580" fontAlgn="auto">
                <a:lnSpc>
                  <a:spcPct val="160000"/>
                </a:lnSpc>
                <a:buNone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rPr>
                <a:t>9、应定期检验所有的防护罩警告标志等安全防护装置。 </a:t>
              </a:r>
            </a:p>
          </p:txBody>
        </p:sp>
      </p:grpSp>
      <p:sp>
        <p:nvSpPr>
          <p:cNvPr id="5" name="矩形: 圆角 4"/>
          <p:cNvSpPr/>
          <p:nvPr/>
        </p:nvSpPr>
        <p:spPr>
          <a:xfrm>
            <a:off x="819150" y="1847850"/>
            <a:ext cx="4501516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某公司空气压缩机操作规程</a:t>
            </a:r>
          </a:p>
        </p:txBody>
      </p:sp>
      <p:sp>
        <p:nvSpPr>
          <p:cNvPr id="7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137920" y="2514600"/>
            <a:ext cx="3420000" cy="3420000"/>
            <a:chOff x="1042670" y="2247900"/>
            <a:chExt cx="3548380" cy="3548380"/>
          </a:xfrm>
        </p:grpSpPr>
        <p:sp>
          <p:nvSpPr>
            <p:cNvPr id="6" name="椭圆 5"/>
            <p:cNvSpPr/>
            <p:nvPr/>
          </p:nvSpPr>
          <p:spPr>
            <a:xfrm>
              <a:off x="1326515" y="2531745"/>
              <a:ext cx="2980690" cy="298069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4000" dirty="0">
                  <a:solidFill>
                    <a:schemeClr val="bg1"/>
                  </a:solidFill>
                  <a:ea typeface="思源黑体 CN Medium" panose="020B0600000000000000" pitchFamily="34" charset="-122"/>
                </a:rPr>
                <a:t>四、交点原则</a:t>
              </a:r>
            </a:p>
          </p:txBody>
        </p:sp>
        <p:sp>
          <p:nvSpPr>
            <p:cNvPr id="7" name="椭圆 6"/>
            <p:cNvSpPr/>
            <p:nvPr/>
          </p:nvSpPr>
          <p:spPr>
            <a:xfrm>
              <a:off x="1042670" y="2247900"/>
              <a:ext cx="3548380" cy="3548380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132069" y="2667000"/>
            <a:ext cx="5506085" cy="664678"/>
            <a:chOff x="6070831" y="1737088"/>
            <a:chExt cx="5506085" cy="664678"/>
          </a:xfrm>
        </p:grpSpPr>
        <p:sp>
          <p:nvSpPr>
            <p:cNvPr id="10" name="矩形: 圆角 9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1" name="Shape 566"/>
            <p:cNvSpPr/>
            <p:nvPr/>
          </p:nvSpPr>
          <p:spPr>
            <a:xfrm>
              <a:off x="6847359" y="1737088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现代社会的分工越来越细，必然会带来事与事之间、事与岗位之间、岗位与岗位之间的交叉点，我们称之为管理的交点。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132069" y="4775918"/>
            <a:ext cx="5506085" cy="664678"/>
            <a:chOff x="6070831" y="1737088"/>
            <a:chExt cx="5506085" cy="664678"/>
          </a:xfrm>
        </p:grpSpPr>
        <p:sp>
          <p:nvSpPr>
            <p:cNvPr id="13" name="矩形: 圆角 12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Shape 566"/>
            <p:cNvSpPr/>
            <p:nvPr/>
          </p:nvSpPr>
          <p:spPr>
            <a:xfrm>
              <a:off x="6847359" y="1737088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管理中的交点很多的时候，交叉点就成了管理的盲点。谁都管，谁都不管，造成推诿扯皮，不负责任现象。 </a:t>
              </a:r>
            </a:p>
          </p:txBody>
        </p:sp>
      </p:grpSp>
      <p:sp>
        <p:nvSpPr>
          <p:cNvPr id="15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: 圆角 23"/>
          <p:cNvSpPr/>
          <p:nvPr/>
        </p:nvSpPr>
        <p:spPr>
          <a:xfrm>
            <a:off x="1504950" y="1714500"/>
            <a:ext cx="2533650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交班管理</a:t>
            </a:r>
          </a:p>
        </p:txBody>
      </p:sp>
      <p:grpSp>
        <p:nvGrpSpPr>
          <p:cNvPr id="25" name="组合 24"/>
          <p:cNvGrpSpPr/>
          <p:nvPr/>
        </p:nvGrpSpPr>
        <p:grpSpPr>
          <a:xfrm>
            <a:off x="1504950" y="2640479"/>
            <a:ext cx="5448935" cy="630778"/>
            <a:chOff x="6070831" y="1698988"/>
            <a:chExt cx="5448935" cy="630778"/>
          </a:xfrm>
        </p:grpSpPr>
        <p:sp>
          <p:nvSpPr>
            <p:cNvPr id="26" name="矩形: 圆角 25"/>
            <p:cNvSpPr/>
            <p:nvPr/>
          </p:nvSpPr>
          <p:spPr>
            <a:xfrm>
              <a:off x="6070831" y="1753766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Shape 566"/>
            <p:cNvSpPr/>
            <p:nvPr/>
          </p:nvSpPr>
          <p:spPr>
            <a:xfrm>
              <a:off x="6790209" y="1698988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 一小时内不得任意改变负荷和工艺条件，生产中的异常情况应得到消除、检查设备是否运行正常、无损坏、无反常状况。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504950" y="3885181"/>
            <a:ext cx="5095875" cy="576000"/>
            <a:chOff x="6070831" y="1753766"/>
            <a:chExt cx="5095875" cy="576000"/>
          </a:xfrm>
        </p:grpSpPr>
        <p:sp>
          <p:nvSpPr>
            <p:cNvPr id="29" name="矩形: 圆角 28"/>
            <p:cNvSpPr/>
            <p:nvPr/>
          </p:nvSpPr>
          <p:spPr>
            <a:xfrm>
              <a:off x="6070831" y="1753766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Shape 566"/>
            <p:cNvSpPr/>
            <p:nvPr/>
          </p:nvSpPr>
          <p:spPr>
            <a:xfrm>
              <a:off x="6771159" y="1794238"/>
              <a:ext cx="439554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认真做好原始记录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504950" y="4629785"/>
            <a:ext cx="5095875" cy="576000"/>
            <a:chOff x="6070831" y="1753766"/>
            <a:chExt cx="5095875" cy="576000"/>
          </a:xfrm>
        </p:grpSpPr>
        <p:sp>
          <p:nvSpPr>
            <p:cNvPr id="32" name="矩形: 圆角 31"/>
            <p:cNvSpPr/>
            <p:nvPr/>
          </p:nvSpPr>
          <p:spPr>
            <a:xfrm>
              <a:off x="6070831" y="1753766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Shape 566"/>
            <p:cNvSpPr/>
            <p:nvPr/>
          </p:nvSpPr>
          <p:spPr>
            <a:xfrm>
              <a:off x="6771159" y="1794238"/>
              <a:ext cx="439554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搞好工作场地卫生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1504950" y="5370830"/>
            <a:ext cx="5095875" cy="576000"/>
            <a:chOff x="6070831" y="1753766"/>
            <a:chExt cx="5095875" cy="576000"/>
          </a:xfrm>
        </p:grpSpPr>
        <p:sp>
          <p:nvSpPr>
            <p:cNvPr id="35" name="矩形: 圆角 34"/>
            <p:cNvSpPr/>
            <p:nvPr/>
          </p:nvSpPr>
          <p:spPr>
            <a:xfrm>
              <a:off x="6070831" y="1753766"/>
              <a:ext cx="576000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04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6" name="Shape 566"/>
            <p:cNvSpPr/>
            <p:nvPr/>
          </p:nvSpPr>
          <p:spPr>
            <a:xfrm>
              <a:off x="6771159" y="1794238"/>
              <a:ext cx="439554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接班者到岗后，交班人员应当把有关事项交代清楚（有关事项应细致界定）</a:t>
              </a:r>
            </a:p>
          </p:txBody>
        </p:sp>
      </p:grpSp>
      <p:sp>
        <p:nvSpPr>
          <p:cNvPr id="37" name="缺角矩形 36"/>
          <p:cNvSpPr/>
          <p:nvPr/>
        </p:nvSpPr>
        <p:spPr>
          <a:xfrm>
            <a:off x="7626510" y="2695790"/>
            <a:ext cx="3251040" cy="3251040"/>
          </a:xfrm>
          <a:prstGeom prst="plaque">
            <a:avLst/>
          </a:prstGeom>
          <a:blipFill>
            <a:blip r:embed="rId3"/>
            <a:srcRect/>
            <a:stretch>
              <a:fillRect l="-25000" r="-25000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38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7" grpId="0" animBg="1"/>
      <p:bldP spid="3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1099820" y="2457450"/>
            <a:ext cx="3420000" cy="3420000"/>
            <a:chOff x="1042670" y="2247900"/>
            <a:chExt cx="3548380" cy="3548380"/>
          </a:xfrm>
        </p:grpSpPr>
        <p:sp>
          <p:nvSpPr>
            <p:cNvPr id="34" name="椭圆 33"/>
            <p:cNvSpPr/>
            <p:nvPr/>
          </p:nvSpPr>
          <p:spPr>
            <a:xfrm>
              <a:off x="1326515" y="2531745"/>
              <a:ext cx="2980690" cy="298069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600" dirty="0">
                  <a:solidFill>
                    <a:schemeClr val="bg1"/>
                  </a:solidFill>
                  <a:latin typeface="+mj-ea"/>
                  <a:ea typeface="+mj-ea"/>
                </a:rPr>
                <a:t>接班管理</a:t>
              </a:r>
            </a:p>
          </p:txBody>
        </p:sp>
        <p:sp>
          <p:nvSpPr>
            <p:cNvPr id="35" name="椭圆 34"/>
            <p:cNvSpPr/>
            <p:nvPr/>
          </p:nvSpPr>
          <p:spPr>
            <a:xfrm>
              <a:off x="1042670" y="2247900"/>
              <a:ext cx="3548380" cy="3548380"/>
            </a:xfrm>
            <a:prstGeom prst="ellips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"/>
                      <a:lumOff val="95000"/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>
                <a:latin typeface="+mj-ea"/>
                <a:ea typeface="+mj-ea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350619" y="3795562"/>
            <a:ext cx="5391785" cy="540000"/>
            <a:chOff x="5388719" y="3952970"/>
            <a:chExt cx="5391785" cy="540000"/>
          </a:xfrm>
        </p:grpSpPr>
        <p:sp>
          <p:nvSpPr>
            <p:cNvPr id="37" name="矩形: 圆角 36"/>
            <p:cNvSpPr/>
            <p:nvPr/>
          </p:nvSpPr>
          <p:spPr>
            <a:xfrm>
              <a:off x="5388719" y="3952970"/>
              <a:ext cx="540000" cy="54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8" name="Shape 566"/>
            <p:cNvSpPr/>
            <p:nvPr/>
          </p:nvSpPr>
          <p:spPr>
            <a:xfrm>
              <a:off x="6050947" y="3974392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提前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15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分钟开班会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350619" y="2945381"/>
            <a:ext cx="5391785" cy="540000"/>
            <a:chOff x="5388719" y="2784959"/>
            <a:chExt cx="5391785" cy="540000"/>
          </a:xfrm>
        </p:grpSpPr>
        <p:sp>
          <p:nvSpPr>
            <p:cNvPr id="43" name="矩形: 圆角 42"/>
            <p:cNvSpPr/>
            <p:nvPr/>
          </p:nvSpPr>
          <p:spPr>
            <a:xfrm>
              <a:off x="5388719" y="2784959"/>
              <a:ext cx="540000" cy="54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4" name="Shape 566"/>
            <p:cNvSpPr/>
            <p:nvPr/>
          </p:nvSpPr>
          <p:spPr>
            <a:xfrm>
              <a:off x="6050947" y="2806381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到岗后检查生产、工艺指标、设备记录、消耗物品、工艺器具和卫生情况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350619" y="2095200"/>
            <a:ext cx="5391785" cy="540000"/>
            <a:chOff x="5388719" y="1923750"/>
            <a:chExt cx="5391785" cy="540000"/>
          </a:xfrm>
        </p:grpSpPr>
        <p:sp>
          <p:nvSpPr>
            <p:cNvPr id="46" name="矩形: 圆角 45"/>
            <p:cNvSpPr/>
            <p:nvPr/>
          </p:nvSpPr>
          <p:spPr>
            <a:xfrm>
              <a:off x="5388719" y="1923750"/>
              <a:ext cx="540000" cy="54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47" name="Shape 566"/>
            <p:cNvSpPr/>
            <p:nvPr/>
          </p:nvSpPr>
          <p:spPr>
            <a:xfrm>
              <a:off x="6050947" y="1945172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接班人员必须提前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30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分钟到岗</a:t>
              </a: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350619" y="4645743"/>
            <a:ext cx="5391785" cy="540000"/>
            <a:chOff x="5388719" y="5008429"/>
            <a:chExt cx="5391785" cy="540000"/>
          </a:xfrm>
        </p:grpSpPr>
        <p:sp>
          <p:nvSpPr>
            <p:cNvPr id="49" name="矩形: 圆角 48"/>
            <p:cNvSpPr/>
            <p:nvPr/>
          </p:nvSpPr>
          <p:spPr>
            <a:xfrm>
              <a:off x="5388719" y="5008429"/>
              <a:ext cx="540000" cy="54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0" name="Shape 566"/>
            <p:cNvSpPr/>
            <p:nvPr/>
          </p:nvSpPr>
          <p:spPr>
            <a:xfrm>
              <a:off x="6050947" y="5029851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没有发现问题时交接班，并双方签字记录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5350619" y="5495925"/>
            <a:ext cx="5391785" cy="540000"/>
            <a:chOff x="5388719" y="5895975"/>
            <a:chExt cx="5391785" cy="540000"/>
          </a:xfrm>
        </p:grpSpPr>
        <p:sp>
          <p:nvSpPr>
            <p:cNvPr id="52" name="矩形: 圆角 51"/>
            <p:cNvSpPr/>
            <p:nvPr/>
          </p:nvSpPr>
          <p:spPr>
            <a:xfrm>
              <a:off x="5388719" y="5895975"/>
              <a:ext cx="540000" cy="540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05</a:t>
              </a:r>
              <a:endParaRPr lang="zh-CN" altLang="en-US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53" name="Shape 566"/>
            <p:cNvSpPr/>
            <p:nvPr/>
          </p:nvSpPr>
          <p:spPr>
            <a:xfrm>
              <a:off x="6050947" y="5917397"/>
              <a:ext cx="4729557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接班者到岗后，交班人员要说明情况（要说明的情况罗列出来）</a:t>
              </a:r>
            </a:p>
          </p:txBody>
        </p:sp>
      </p:grpSp>
      <p:sp>
        <p:nvSpPr>
          <p:cNvPr id="60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精细化管理的四项原则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: 圆角 48"/>
          <p:cNvSpPr/>
          <p:nvPr/>
        </p:nvSpPr>
        <p:spPr>
          <a:xfrm>
            <a:off x="4172519" y="1977139"/>
            <a:ext cx="3600000" cy="360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  <a:latin typeface="+mj-ea"/>
                <a:ea typeface="+mj-ea"/>
              </a:rPr>
              <a:t>总体方法</a:t>
            </a:r>
            <a:endParaRPr lang="en-US" altLang="zh-CN" sz="4000" dirty="0">
              <a:solidFill>
                <a:schemeClr val="bg1"/>
              </a:solidFill>
              <a:latin typeface="+mj-ea"/>
              <a:ea typeface="+mj-ea"/>
            </a:endParaRPr>
          </a:p>
          <a:p>
            <a:pPr algn="ctr"/>
            <a:r>
              <a:rPr lang="zh-CN" altLang="en-US" sz="4000" dirty="0">
                <a:solidFill>
                  <a:schemeClr val="bg1"/>
                </a:solidFill>
                <a:latin typeface="+mj-ea"/>
                <a:ea typeface="+mj-ea"/>
              </a:rPr>
              <a:t>提纲挈领</a:t>
            </a:r>
          </a:p>
        </p:txBody>
      </p:sp>
      <p:sp>
        <p:nvSpPr>
          <p:cNvPr id="50" name="矩形: 圆角 49"/>
          <p:cNvSpPr/>
          <p:nvPr/>
        </p:nvSpPr>
        <p:spPr>
          <a:xfrm>
            <a:off x="1270450" y="2218006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细化</a:t>
            </a:r>
          </a:p>
        </p:txBody>
      </p:sp>
      <p:sp>
        <p:nvSpPr>
          <p:cNvPr id="51" name="矩形: 圆角 50"/>
          <p:cNvSpPr/>
          <p:nvPr/>
        </p:nvSpPr>
        <p:spPr>
          <a:xfrm>
            <a:off x="1270450" y="3452674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流程化</a:t>
            </a:r>
          </a:p>
        </p:txBody>
      </p:sp>
      <p:sp>
        <p:nvSpPr>
          <p:cNvPr id="52" name="矩形: 圆角 51"/>
          <p:cNvSpPr/>
          <p:nvPr/>
        </p:nvSpPr>
        <p:spPr>
          <a:xfrm>
            <a:off x="1270450" y="4687342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协同化</a:t>
            </a:r>
          </a:p>
        </p:txBody>
      </p:sp>
      <p:sp>
        <p:nvSpPr>
          <p:cNvPr id="53" name="矩形: 圆角 52"/>
          <p:cNvSpPr/>
          <p:nvPr/>
        </p:nvSpPr>
        <p:spPr>
          <a:xfrm>
            <a:off x="8230288" y="2218006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量化</a:t>
            </a:r>
          </a:p>
        </p:txBody>
      </p:sp>
      <p:sp>
        <p:nvSpPr>
          <p:cNvPr id="54" name="矩形: 圆角 53"/>
          <p:cNvSpPr/>
          <p:nvPr/>
        </p:nvSpPr>
        <p:spPr>
          <a:xfrm>
            <a:off x="8230288" y="3452674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标准化</a:t>
            </a:r>
          </a:p>
        </p:txBody>
      </p:sp>
      <p:sp>
        <p:nvSpPr>
          <p:cNvPr id="55" name="矩形: 圆角 54"/>
          <p:cNvSpPr/>
          <p:nvPr/>
        </p:nvSpPr>
        <p:spPr>
          <a:xfrm>
            <a:off x="8230288" y="4687342"/>
            <a:ext cx="2426520" cy="66126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实证化</a:t>
            </a:r>
          </a:p>
        </p:txBody>
      </p:sp>
      <p:sp>
        <p:nvSpPr>
          <p:cNvPr id="56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精细化管理的方法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: 圆角 11"/>
          <p:cNvSpPr/>
          <p:nvPr/>
        </p:nvSpPr>
        <p:spPr>
          <a:xfrm>
            <a:off x="1363477" y="1829814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一、横向细化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067494" y="1721616"/>
            <a:ext cx="6788783" cy="79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将一项工作或者任务，按合理的逻辑结构，分解为若干个组成部分，每个部分再继续分解为若干个更小的部分，直到不能分或不必再分为止。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067494" y="2835260"/>
            <a:ext cx="6788783" cy="15310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rPr>
              <a:t>1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</a:rPr>
              <a:t>、使各级管理者对管理工作既能全盘考虑，又能掌握每个局部事项和细节，做到管理不漏项</a:t>
            </a:r>
          </a:p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  <a:sym typeface="+mn-ea"/>
              </a:rPr>
              <a:t>2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阿里巴巴普惠体" panose="00020600040101010101" charset="-122"/>
                <a:sym typeface="+mn-ea"/>
              </a:rPr>
              <a:t>、有利于下属既明确自己任务全貌、具体要求，也能明了组织整体的工作分工</a:t>
            </a:r>
          </a:p>
        </p:txBody>
      </p:sp>
      <p:sp>
        <p:nvSpPr>
          <p:cNvPr id="16" name="矩形: 圆角 15"/>
          <p:cNvSpPr/>
          <p:nvPr/>
        </p:nvSpPr>
        <p:spPr>
          <a:xfrm>
            <a:off x="1415189" y="3312790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横向细化优点</a:t>
            </a:r>
          </a:p>
        </p:txBody>
      </p:sp>
      <p:sp>
        <p:nvSpPr>
          <p:cNvPr id="17" name="矩形: 圆角 16"/>
          <p:cNvSpPr/>
          <p:nvPr/>
        </p:nvSpPr>
        <p:spPr>
          <a:xfrm>
            <a:off x="1363477" y="5059645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二、纵向细化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995062" y="4945345"/>
            <a:ext cx="6788783" cy="79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是按工作的时间顺序，从纵的方面将工作、任务分解为各个组成部分、工作单元</a:t>
            </a:r>
          </a:p>
        </p:txBody>
      </p:sp>
      <p:sp>
        <p:nvSpPr>
          <p:cNvPr id="19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细化法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大功成于精细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5" grpId="0"/>
      <p:bldP spid="16" grpId="0" animBg="1"/>
      <p:bldP spid="17" grpId="0" animBg="1"/>
      <p:bldP spid="18" grpId="0"/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E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/>
        </p:nvGrpSpPr>
        <p:grpSpPr>
          <a:xfrm>
            <a:off x="837565" y="2245360"/>
            <a:ext cx="5960745" cy="3427095"/>
            <a:chOff x="837565" y="1959610"/>
            <a:chExt cx="5960745" cy="3427095"/>
          </a:xfrm>
        </p:grpSpPr>
        <p:sp>
          <p:nvSpPr>
            <p:cNvPr id="41" name="椭圆 40"/>
            <p:cNvSpPr/>
            <p:nvPr>
              <p:custDataLst>
                <p:tags r:id="rId1"/>
              </p:custDataLst>
            </p:nvPr>
          </p:nvSpPr>
          <p:spPr>
            <a:xfrm>
              <a:off x="837565" y="2942590"/>
              <a:ext cx="1296035" cy="129603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>
                  <a:solidFill>
                    <a:schemeClr val="bg1"/>
                  </a:solidFill>
                  <a:latin typeface="+mj-ea"/>
                  <a:ea typeface="+mj-ea"/>
                </a:rPr>
                <a:t>普查</a:t>
              </a:r>
              <a:endParaRPr lang="en-US" altLang="zh-CN" sz="20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工作</a:t>
              </a: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2164715" y="2186940"/>
              <a:ext cx="948690" cy="2968625"/>
              <a:chOff x="4009" y="3579"/>
              <a:chExt cx="1494" cy="4675"/>
            </a:xfrm>
          </p:grpSpPr>
          <p:cxnSp>
            <p:nvCxnSpPr>
              <p:cNvPr id="22" name="直接连接符 21"/>
              <p:cNvCxnSpPr/>
              <p:nvPr>
                <p:custDataLst>
                  <p:tags r:id="rId18"/>
                </p:custDataLst>
              </p:nvPr>
            </p:nvCxnSpPr>
            <p:spPr>
              <a:xfrm>
                <a:off x="4009" y="5752"/>
                <a:ext cx="462" cy="0"/>
              </a:xfrm>
              <a:prstGeom prst="line">
                <a:avLst/>
              </a:prstGeom>
              <a:ln>
                <a:solidFill>
                  <a:srgbClr val="000000">
                    <a:lumMod val="20000"/>
                    <a:lumOff val="80000"/>
                  </a:srgb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  <p:cxnSp>
            <p:nvCxnSpPr>
              <p:cNvPr id="23" name="直接连接符 22"/>
              <p:cNvCxnSpPr/>
              <p:nvPr>
                <p:custDataLst>
                  <p:tags r:id="rId19"/>
                </p:custDataLst>
              </p:nvPr>
            </p:nvCxnSpPr>
            <p:spPr>
              <a:xfrm>
                <a:off x="4471" y="8254"/>
                <a:ext cx="1032" cy="0"/>
              </a:xfrm>
              <a:prstGeom prst="line">
                <a:avLst/>
              </a:prstGeom>
              <a:ln>
                <a:solidFill>
                  <a:srgbClr val="000000">
                    <a:lumMod val="20000"/>
                    <a:lumOff val="80000"/>
                  </a:srgb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  <p:cxnSp>
            <p:nvCxnSpPr>
              <p:cNvPr id="24" name="直接连接符 23"/>
              <p:cNvCxnSpPr/>
              <p:nvPr>
                <p:custDataLst>
                  <p:tags r:id="rId20"/>
                </p:custDataLst>
              </p:nvPr>
            </p:nvCxnSpPr>
            <p:spPr>
              <a:xfrm>
                <a:off x="4471" y="6708"/>
                <a:ext cx="1032" cy="0"/>
              </a:xfrm>
              <a:prstGeom prst="line">
                <a:avLst/>
              </a:prstGeom>
              <a:ln>
                <a:solidFill>
                  <a:srgbClr val="000000">
                    <a:lumMod val="20000"/>
                    <a:lumOff val="80000"/>
                  </a:srgb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  <p:cxnSp>
            <p:nvCxnSpPr>
              <p:cNvPr id="25" name="直接连接符 24"/>
              <p:cNvCxnSpPr/>
              <p:nvPr>
                <p:custDataLst>
                  <p:tags r:id="rId21"/>
                </p:custDataLst>
              </p:nvPr>
            </p:nvCxnSpPr>
            <p:spPr>
              <a:xfrm>
                <a:off x="4471" y="5137"/>
                <a:ext cx="1032" cy="0"/>
              </a:xfrm>
              <a:prstGeom prst="line">
                <a:avLst/>
              </a:prstGeom>
              <a:ln>
                <a:solidFill>
                  <a:srgbClr val="000000">
                    <a:lumMod val="20000"/>
                    <a:lumOff val="80000"/>
                  </a:srgb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  <p:cxnSp>
            <p:nvCxnSpPr>
              <p:cNvPr id="26" name="直接连接符 25"/>
              <p:cNvCxnSpPr/>
              <p:nvPr>
                <p:custDataLst>
                  <p:tags r:id="rId22"/>
                </p:custDataLst>
              </p:nvPr>
            </p:nvCxnSpPr>
            <p:spPr>
              <a:xfrm>
                <a:off x="4471" y="3579"/>
                <a:ext cx="1032" cy="0"/>
              </a:xfrm>
              <a:prstGeom prst="line">
                <a:avLst/>
              </a:prstGeom>
              <a:ln>
                <a:solidFill>
                  <a:srgbClr val="000000">
                    <a:lumMod val="20000"/>
                    <a:lumOff val="80000"/>
                  </a:srgb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  <p:cxnSp>
            <p:nvCxnSpPr>
              <p:cNvPr id="27" name="直接连接符 26"/>
              <p:cNvCxnSpPr/>
              <p:nvPr>
                <p:custDataLst>
                  <p:tags r:id="rId23"/>
                </p:custDataLst>
              </p:nvPr>
            </p:nvCxnSpPr>
            <p:spPr>
              <a:xfrm>
                <a:off x="4471" y="3594"/>
                <a:ext cx="0" cy="4660"/>
              </a:xfrm>
              <a:prstGeom prst="line">
                <a:avLst/>
              </a:prstGeom>
              <a:ln>
                <a:solidFill>
                  <a:sysClr val="window" lastClr="FFFFFF">
                    <a:lumMod val="85000"/>
                  </a:sysClr>
                </a:solidFill>
              </a:ln>
            </p:spPr>
            <p:style>
              <a:lnRef idx="1">
                <a:srgbClr val="1F74AD"/>
              </a:lnRef>
              <a:fillRef idx="0">
                <a:srgbClr val="1F74AD"/>
              </a:fillRef>
              <a:effectRef idx="0">
                <a:srgbClr val="1F74AD"/>
              </a:effectRef>
              <a:fontRef idx="minor">
                <a:srgbClr val="000000"/>
              </a:fontRef>
            </p:style>
          </p:cxnSp>
        </p:grpSp>
        <p:grpSp>
          <p:nvGrpSpPr>
            <p:cNvPr id="43" name="组合 42"/>
            <p:cNvGrpSpPr/>
            <p:nvPr/>
          </p:nvGrpSpPr>
          <p:grpSpPr>
            <a:xfrm>
              <a:off x="5039995" y="2440463"/>
              <a:ext cx="1758315" cy="1633697"/>
              <a:chOff x="5039995" y="2440463"/>
              <a:chExt cx="1758315" cy="1633697"/>
            </a:xfrm>
          </p:grpSpPr>
          <p:sp>
            <p:nvSpPr>
              <p:cNvPr id="18" name="椭圆 1"/>
              <p:cNvSpPr>
                <a:spLocks noChangeArrowheads="1"/>
              </p:cNvSpPr>
              <p:nvPr>
                <p:custDataLst>
                  <p:tags r:id="rId14"/>
                </p:custDataLst>
              </p:nvPr>
            </p:nvSpPr>
            <p:spPr bwMode="auto">
              <a:xfrm>
                <a:off x="5198744" y="2440463"/>
                <a:ext cx="324000" cy="324000"/>
              </a:xfrm>
              <a:prstGeom prst="ellipse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round/>
              </a:ln>
            </p:spPr>
            <p:txBody>
              <a:bodyPr lIns="0" tIns="0" rIns="0" bIns="0" anchor="ctr"/>
              <a:lstStyle>
                <a:lvl1pPr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eaLnBrk="1" hangingPunct="1"/>
                <a:r>
                  <a:rPr lang="en-US" altLang="zh-CN" sz="10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01</a:t>
                </a:r>
                <a:endParaRPr lang="en-US" altLang="zh-CN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9" name="椭圆 13"/>
              <p:cNvSpPr>
                <a:spLocks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5198744" y="3306603"/>
                <a:ext cx="324000" cy="324000"/>
              </a:xfrm>
              <a:prstGeom prst="ellipse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round/>
              </a:ln>
            </p:spPr>
            <p:txBody>
              <a:bodyPr lIns="0" tIns="0" rIns="0" bIns="0" anchor="ctr">
                <a:noAutofit/>
              </a:bodyPr>
              <a:lstStyle>
                <a:lvl1pPr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lvl="0" algn="ctr">
                  <a:buClrTx/>
                  <a:buSzTx/>
                  <a:buFontTx/>
                </a:pPr>
                <a:r>
                  <a:rPr lang="en-US" altLang="zh-CN" sz="10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03</a:t>
                </a:r>
                <a:endParaRPr lang="en-US" altLang="zh-CN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+mn-ea"/>
                </a:endParaRPr>
              </a:p>
            </p:txBody>
          </p:sp>
          <p:sp>
            <p:nvSpPr>
              <p:cNvPr id="20" name="椭圆 1"/>
              <p:cNvSpPr>
                <a:spLocks noChangeArrowheads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5198744" y="2873533"/>
                <a:ext cx="324000" cy="324000"/>
              </a:xfrm>
              <a:prstGeom prst="ellipse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round/>
              </a:ln>
            </p:spPr>
            <p:txBody>
              <a:bodyPr lIns="0" tIns="0" rIns="0" bIns="0" anchor="ctr"/>
              <a:lstStyle>
                <a:lvl1pPr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 eaLnBrk="1" hangingPunct="1"/>
                <a:r>
                  <a:rPr lang="en-US" altLang="zh-CN" sz="1000" b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02</a:t>
                </a:r>
                <a:endParaRPr lang="en-US" altLang="zh-CN" sz="1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椭圆 13"/>
              <p:cNvSpPr>
                <a:spLocks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5198744" y="3739673"/>
                <a:ext cx="324000" cy="324000"/>
              </a:xfrm>
              <a:prstGeom prst="ellipse">
                <a:avLst/>
              </a:prstGeom>
              <a:solidFill>
                <a:schemeClr val="bg1"/>
              </a:solidFill>
              <a:ln w="12700" cmpd="sng">
                <a:solidFill>
                  <a:schemeClr val="accent1"/>
                </a:solidFill>
                <a:round/>
              </a:ln>
            </p:spPr>
            <p:txBody>
              <a:bodyPr lIns="0" tIns="0" rIns="0" bIns="0" anchor="ctr">
                <a:noAutofit/>
              </a:bodyPr>
              <a:lstStyle>
                <a:lvl1pPr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ysClr val="windowText" lastClr="000000"/>
                    </a:solidFill>
                    <a:latin typeface="Calibri" panose="020F050202020403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lvl="0" algn="ctr">
                  <a:buClrTx/>
                  <a:buSzTx/>
                  <a:buFontTx/>
                </a:pPr>
                <a:r>
                  <a:rPr lang="en-US" altLang="zh-CN" sz="1000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04</a:t>
                </a:r>
              </a:p>
            </p:txBody>
          </p:sp>
          <p:sp>
            <p:nvSpPr>
              <p:cNvPr id="17" name="左大括号 16"/>
              <p:cNvSpPr/>
              <p:nvPr/>
            </p:nvSpPr>
            <p:spPr>
              <a:xfrm>
                <a:off x="5039995" y="2610485"/>
                <a:ext cx="88900" cy="1320800"/>
              </a:xfrm>
              <a:prstGeom prst="leftBrac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5548630" y="2467610"/>
                <a:ext cx="1071880" cy="30670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实验性调查</a:t>
                </a: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5548630" y="2898140"/>
                <a:ext cx="894080" cy="30670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修改调整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548630" y="3299460"/>
                <a:ext cx="1249680" cy="30670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确定操作方法</a:t>
                </a: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5548630" y="3767455"/>
                <a:ext cx="1249680" cy="306705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pPr algn="ctr">
                  <a:spcBef>
                    <a:spcPct val="50000"/>
                  </a:spcBef>
                </a:pPr>
                <a:r>
                  <a:rPr lang="zh-CN" altLang="en-US" sz="1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sym typeface="+mn-ea"/>
                  </a:rPr>
                  <a:t>操作人员培训</a:t>
                </a:r>
              </a:p>
            </p:txBody>
          </p:sp>
        </p:grpSp>
        <p:sp>
          <p:nvSpPr>
            <p:cNvPr id="38" name="椭圆 37"/>
            <p:cNvSpPr/>
            <p:nvPr>
              <p:custDataLst>
                <p:tags r:id="rId2"/>
              </p:custDataLst>
            </p:nvPr>
          </p:nvSpPr>
          <p:spPr>
            <a:xfrm>
              <a:off x="3070860" y="1987550"/>
              <a:ext cx="464185" cy="46418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sz="20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9" name="任意多边形 77"/>
            <p:cNvSpPr/>
            <p:nvPr>
              <p:custDataLst>
                <p:tags r:id="rId3"/>
              </p:custDataLst>
            </p:nvPr>
          </p:nvSpPr>
          <p:spPr bwMode="auto">
            <a:xfrm>
              <a:off x="3166110" y="2088515"/>
              <a:ext cx="272415" cy="262255"/>
            </a:xfrm>
            <a:custGeom>
              <a:avLst/>
              <a:gdLst>
                <a:gd name="connsiteX0" fmla="*/ 297615 w 597921"/>
                <a:gd name="connsiteY0" fmla="*/ 96957 h 598324"/>
                <a:gd name="connsiteX1" fmla="*/ 323434 w 597921"/>
                <a:gd name="connsiteY1" fmla="*/ 122740 h 598324"/>
                <a:gd name="connsiteX2" fmla="*/ 323434 w 597921"/>
                <a:gd name="connsiteY2" fmla="*/ 289852 h 598324"/>
                <a:gd name="connsiteX3" fmla="*/ 462572 w 597921"/>
                <a:gd name="connsiteY3" fmla="*/ 289852 h 598324"/>
                <a:gd name="connsiteX4" fmla="*/ 487913 w 597921"/>
                <a:gd name="connsiteY4" fmla="*/ 315157 h 598324"/>
                <a:gd name="connsiteX5" fmla="*/ 462572 w 597921"/>
                <a:gd name="connsiteY5" fmla="*/ 340463 h 598324"/>
                <a:gd name="connsiteX6" fmla="*/ 297615 w 597921"/>
                <a:gd name="connsiteY6" fmla="*/ 340463 h 598324"/>
                <a:gd name="connsiteX7" fmla="*/ 272274 w 597921"/>
                <a:gd name="connsiteY7" fmla="*/ 315157 h 598324"/>
                <a:gd name="connsiteX8" fmla="*/ 272274 w 597921"/>
                <a:gd name="connsiteY8" fmla="*/ 122740 h 598324"/>
                <a:gd name="connsiteX9" fmla="*/ 297615 w 597921"/>
                <a:gd name="connsiteY9" fmla="*/ 96957 h 598324"/>
                <a:gd name="connsiteX10" fmla="*/ 298127 w 597921"/>
                <a:gd name="connsiteY10" fmla="*/ 0 h 598324"/>
                <a:gd name="connsiteX11" fmla="*/ 597921 w 597921"/>
                <a:gd name="connsiteY11" fmla="*/ 299401 h 598324"/>
                <a:gd name="connsiteX12" fmla="*/ 298127 w 597921"/>
                <a:gd name="connsiteY12" fmla="*/ 598324 h 598324"/>
                <a:gd name="connsiteX13" fmla="*/ 35150 w 597921"/>
                <a:gd name="connsiteY13" fmla="*/ 442177 h 598324"/>
                <a:gd name="connsiteX14" fmla="*/ 34194 w 597921"/>
                <a:gd name="connsiteY14" fmla="*/ 432149 h 598324"/>
                <a:gd name="connsiteX15" fmla="*/ 40410 w 597921"/>
                <a:gd name="connsiteY15" fmla="*/ 424509 h 598324"/>
                <a:gd name="connsiteX16" fmla="*/ 74836 w 597921"/>
                <a:gd name="connsiteY16" fmla="*/ 407796 h 598324"/>
                <a:gd name="connsiteX17" fmla="*/ 91571 w 597921"/>
                <a:gd name="connsiteY17" fmla="*/ 413049 h 598324"/>
                <a:gd name="connsiteX18" fmla="*/ 298127 w 597921"/>
                <a:gd name="connsiteY18" fmla="*/ 534815 h 598324"/>
                <a:gd name="connsiteX19" fmla="*/ 534328 w 597921"/>
                <a:gd name="connsiteY19" fmla="*/ 299401 h 598324"/>
                <a:gd name="connsiteX20" fmla="*/ 298127 w 597921"/>
                <a:gd name="connsiteY20" fmla="*/ 63509 h 598324"/>
                <a:gd name="connsiteX21" fmla="*/ 145123 w 597921"/>
                <a:gd name="connsiteY21" fmla="*/ 120333 h 598324"/>
                <a:gd name="connsiteX22" fmla="*/ 200587 w 597921"/>
                <a:gd name="connsiteY22" fmla="*/ 142299 h 598324"/>
                <a:gd name="connsiteX23" fmla="*/ 208237 w 597921"/>
                <a:gd name="connsiteY23" fmla="*/ 152327 h 598324"/>
                <a:gd name="connsiteX24" fmla="*/ 203456 w 597921"/>
                <a:gd name="connsiteY24" fmla="*/ 164265 h 598324"/>
                <a:gd name="connsiteX25" fmla="*/ 48060 w 597921"/>
                <a:gd name="connsiteY25" fmla="*/ 285553 h 598324"/>
                <a:gd name="connsiteX26" fmla="*/ 35150 w 597921"/>
                <a:gd name="connsiteY26" fmla="*/ 287463 h 598324"/>
                <a:gd name="connsiteX27" fmla="*/ 27500 w 597921"/>
                <a:gd name="connsiteY27" fmla="*/ 277435 h 598324"/>
                <a:gd name="connsiteX28" fmla="*/ 246 w 597921"/>
                <a:gd name="connsiteY28" fmla="*/ 82132 h 598324"/>
                <a:gd name="connsiteX29" fmla="*/ 4550 w 597921"/>
                <a:gd name="connsiteY29" fmla="*/ 70194 h 598324"/>
                <a:gd name="connsiteX30" fmla="*/ 17459 w 597921"/>
                <a:gd name="connsiteY30" fmla="*/ 68762 h 598324"/>
                <a:gd name="connsiteX31" fmla="*/ 80574 w 597921"/>
                <a:gd name="connsiteY31" fmla="*/ 94070 h 598324"/>
                <a:gd name="connsiteX32" fmla="*/ 298127 w 597921"/>
                <a:gd name="connsiteY32" fmla="*/ 0 h 598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7921" h="598324">
                  <a:moveTo>
                    <a:pt x="297615" y="96957"/>
                  </a:moveTo>
                  <a:cubicBezTo>
                    <a:pt x="311959" y="96957"/>
                    <a:pt x="323434" y="108416"/>
                    <a:pt x="323434" y="122740"/>
                  </a:cubicBezTo>
                  <a:lnTo>
                    <a:pt x="323434" y="289852"/>
                  </a:lnTo>
                  <a:lnTo>
                    <a:pt x="462572" y="289852"/>
                  </a:lnTo>
                  <a:cubicBezTo>
                    <a:pt x="476438" y="289852"/>
                    <a:pt x="487913" y="301311"/>
                    <a:pt x="487913" y="315157"/>
                  </a:cubicBezTo>
                  <a:cubicBezTo>
                    <a:pt x="487913" y="329004"/>
                    <a:pt x="476438" y="340463"/>
                    <a:pt x="462572" y="340463"/>
                  </a:cubicBezTo>
                  <a:lnTo>
                    <a:pt x="297615" y="340463"/>
                  </a:lnTo>
                  <a:cubicBezTo>
                    <a:pt x="283749" y="340463"/>
                    <a:pt x="272274" y="329004"/>
                    <a:pt x="272274" y="315157"/>
                  </a:cubicBezTo>
                  <a:lnTo>
                    <a:pt x="272274" y="122740"/>
                  </a:lnTo>
                  <a:cubicBezTo>
                    <a:pt x="272274" y="108416"/>
                    <a:pt x="283749" y="96957"/>
                    <a:pt x="297615" y="96957"/>
                  </a:cubicBezTo>
                  <a:close/>
                  <a:moveTo>
                    <a:pt x="298127" y="0"/>
                  </a:moveTo>
                  <a:cubicBezTo>
                    <a:pt x="463564" y="0"/>
                    <a:pt x="597921" y="134181"/>
                    <a:pt x="597921" y="299401"/>
                  </a:cubicBezTo>
                  <a:cubicBezTo>
                    <a:pt x="597921" y="464143"/>
                    <a:pt x="463564" y="598324"/>
                    <a:pt x="298127" y="598324"/>
                  </a:cubicBezTo>
                  <a:cubicBezTo>
                    <a:pt x="188155" y="598324"/>
                    <a:pt x="87268" y="538635"/>
                    <a:pt x="35150" y="442177"/>
                  </a:cubicBezTo>
                  <a:cubicBezTo>
                    <a:pt x="33238" y="438835"/>
                    <a:pt x="32760" y="435492"/>
                    <a:pt x="34194" y="432149"/>
                  </a:cubicBezTo>
                  <a:cubicBezTo>
                    <a:pt x="35150" y="428807"/>
                    <a:pt x="37541" y="425942"/>
                    <a:pt x="40410" y="424509"/>
                  </a:cubicBezTo>
                  <a:lnTo>
                    <a:pt x="74836" y="407796"/>
                  </a:lnTo>
                  <a:cubicBezTo>
                    <a:pt x="81052" y="404931"/>
                    <a:pt x="88702" y="407319"/>
                    <a:pt x="91571" y="413049"/>
                  </a:cubicBezTo>
                  <a:cubicBezTo>
                    <a:pt x="133169" y="488018"/>
                    <a:pt x="212540" y="534815"/>
                    <a:pt x="298127" y="534815"/>
                  </a:cubicBezTo>
                  <a:cubicBezTo>
                    <a:pt x="428181" y="534815"/>
                    <a:pt x="534328" y="429284"/>
                    <a:pt x="534328" y="299401"/>
                  </a:cubicBezTo>
                  <a:cubicBezTo>
                    <a:pt x="534328" y="169517"/>
                    <a:pt x="428181" y="63509"/>
                    <a:pt x="298127" y="63509"/>
                  </a:cubicBezTo>
                  <a:cubicBezTo>
                    <a:pt x="242185" y="63509"/>
                    <a:pt x="187677" y="83565"/>
                    <a:pt x="145123" y="120333"/>
                  </a:cubicBezTo>
                  <a:lnTo>
                    <a:pt x="200587" y="142299"/>
                  </a:lnTo>
                  <a:cubicBezTo>
                    <a:pt x="204890" y="144209"/>
                    <a:pt x="207759" y="148029"/>
                    <a:pt x="208237" y="152327"/>
                  </a:cubicBezTo>
                  <a:cubicBezTo>
                    <a:pt x="208715" y="157102"/>
                    <a:pt x="207281" y="161399"/>
                    <a:pt x="203456" y="164265"/>
                  </a:cubicBezTo>
                  <a:lnTo>
                    <a:pt x="48060" y="285553"/>
                  </a:lnTo>
                  <a:cubicBezTo>
                    <a:pt x="44235" y="288418"/>
                    <a:pt x="39454" y="289373"/>
                    <a:pt x="35150" y="287463"/>
                  </a:cubicBezTo>
                  <a:cubicBezTo>
                    <a:pt x="31325" y="285553"/>
                    <a:pt x="27978" y="281733"/>
                    <a:pt x="27500" y="277435"/>
                  </a:cubicBezTo>
                  <a:lnTo>
                    <a:pt x="246" y="82132"/>
                  </a:lnTo>
                  <a:cubicBezTo>
                    <a:pt x="-710" y="77835"/>
                    <a:pt x="1203" y="73060"/>
                    <a:pt x="4550" y="70194"/>
                  </a:cubicBezTo>
                  <a:cubicBezTo>
                    <a:pt x="8375" y="67807"/>
                    <a:pt x="13156" y="66852"/>
                    <a:pt x="17459" y="68762"/>
                  </a:cubicBezTo>
                  <a:lnTo>
                    <a:pt x="80574" y="94070"/>
                  </a:lnTo>
                  <a:cubicBezTo>
                    <a:pt x="137472" y="33426"/>
                    <a:pt x="214931" y="0"/>
                    <a:pt x="298127" y="0"/>
                  </a:cubicBez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文本框 39"/>
            <p:cNvSpPr txBox="1"/>
            <p:nvPr>
              <p:custDataLst>
                <p:tags r:id="rId4"/>
              </p:custDataLst>
            </p:nvPr>
          </p:nvSpPr>
          <p:spPr>
            <a:xfrm>
              <a:off x="3679825" y="1959610"/>
              <a:ext cx="1599565" cy="443865"/>
            </a:xfrm>
            <a:prstGeom prst="rect">
              <a:avLst/>
            </a:prstGeom>
            <a:noFill/>
          </p:spPr>
          <p:txBody>
            <a:bodyPr wrap="square" lIns="90000" tIns="46800" rIns="90000" bIns="0" anchor="ctr" anchorCtr="0">
              <a:noAutofit/>
            </a:bodyPr>
            <a:lstStyle>
              <a:defPPr>
                <a:defRPr lang="zh-CN"/>
              </a:defPPr>
              <a:lvl1pPr lvl="0" defTabSz="913765">
                <a:lnSpc>
                  <a:spcPct val="140000"/>
                </a:lnSpc>
                <a:spcBef>
                  <a:spcPct val="0"/>
                </a:spcBef>
                <a:defRPr sz="1600" b="1">
                  <a:solidFill>
                    <a:srgbClr val="1F74A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</a:lstStyle>
            <a:p>
              <a:pPr fontAlgn="auto">
                <a:lnSpc>
                  <a:spcPct val="100000"/>
                </a:lnSpc>
              </a:pPr>
              <a:r>
                <a:rPr lang="zh-CN" altLang="en-US" sz="18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微软雅黑" panose="020B0503020204020204" pitchFamily="34" charset="-122"/>
                  <a:sym typeface="Adobe Arabic" charset="0"/>
                </a:rPr>
                <a:t>拟定普查计划</a:t>
              </a:r>
            </a:p>
          </p:txBody>
        </p:sp>
        <p:sp>
          <p:nvSpPr>
            <p:cNvPr id="35" name="文本框 34"/>
            <p:cNvSpPr txBox="1"/>
            <p:nvPr>
              <p:custDataLst>
                <p:tags r:id="rId5"/>
              </p:custDataLst>
            </p:nvPr>
          </p:nvSpPr>
          <p:spPr>
            <a:xfrm>
              <a:off x="3679825" y="3918585"/>
              <a:ext cx="1599565" cy="443865"/>
            </a:xfrm>
            <a:prstGeom prst="rect">
              <a:avLst/>
            </a:prstGeom>
            <a:noFill/>
          </p:spPr>
          <p:txBody>
            <a:bodyPr wrap="square" lIns="90000" tIns="46800" rIns="90000" bIns="0" anchor="ctr" anchorCtr="0">
              <a:noAutofit/>
            </a:bodyPr>
            <a:lstStyle>
              <a:defPPr>
                <a:defRPr lang="zh-CN"/>
              </a:defPPr>
              <a:lvl1pPr lvl="0" defTabSz="913765">
                <a:lnSpc>
                  <a:spcPct val="140000"/>
                </a:lnSpc>
                <a:spcBef>
                  <a:spcPct val="0"/>
                </a:spcBef>
                <a:defRPr sz="1600" b="1">
                  <a:solidFill>
                    <a:srgbClr val="1F74A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18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Adobe Arabic" charset="0"/>
                </a:rPr>
                <a:t>资料管理</a:t>
              </a:r>
            </a:p>
          </p:txBody>
        </p:sp>
        <p:sp>
          <p:nvSpPr>
            <p:cNvPr id="36" name="椭圆 35"/>
            <p:cNvSpPr/>
            <p:nvPr>
              <p:custDataLst>
                <p:tags r:id="rId6"/>
              </p:custDataLst>
            </p:nvPr>
          </p:nvSpPr>
          <p:spPr>
            <a:xfrm>
              <a:off x="3084195" y="3943985"/>
              <a:ext cx="464185" cy="46418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sz="20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7" name="任意多边形 20"/>
            <p:cNvSpPr/>
            <p:nvPr>
              <p:custDataLst>
                <p:tags r:id="rId7"/>
              </p:custDataLst>
            </p:nvPr>
          </p:nvSpPr>
          <p:spPr bwMode="auto">
            <a:xfrm>
              <a:off x="3180080" y="4025900"/>
              <a:ext cx="272415" cy="262255"/>
            </a:xfrm>
            <a:custGeom>
              <a:avLst/>
              <a:gdLst>
                <a:gd name="T0" fmla="*/ 3413 w 6827"/>
                <a:gd name="T1" fmla="*/ 0 h 5912"/>
                <a:gd name="T2" fmla="*/ 0 w 6827"/>
                <a:gd name="T3" fmla="*/ 5912 h 5912"/>
                <a:gd name="T4" fmla="*/ 6827 w 6827"/>
                <a:gd name="T5" fmla="*/ 5912 h 5912"/>
                <a:gd name="T6" fmla="*/ 3413 w 6827"/>
                <a:gd name="T7" fmla="*/ 0 h 5912"/>
                <a:gd name="T8" fmla="*/ 3413 w 6827"/>
                <a:gd name="T9" fmla="*/ 972 h 5912"/>
                <a:gd name="T10" fmla="*/ 4489 w 6827"/>
                <a:gd name="T11" fmla="*/ 2835 h 5912"/>
                <a:gd name="T12" fmla="*/ 2338 w 6827"/>
                <a:gd name="T13" fmla="*/ 2835 h 5912"/>
                <a:gd name="T14" fmla="*/ 3413 w 6827"/>
                <a:gd name="T15" fmla="*/ 972 h 5912"/>
                <a:gd name="T16" fmla="*/ 842 w 6827"/>
                <a:gd name="T17" fmla="*/ 5426 h 5912"/>
                <a:gd name="T18" fmla="*/ 1917 w 6827"/>
                <a:gd name="T19" fmla="*/ 3564 h 5912"/>
                <a:gd name="T20" fmla="*/ 2993 w 6827"/>
                <a:gd name="T21" fmla="*/ 5426 h 5912"/>
                <a:gd name="T22" fmla="*/ 842 w 6827"/>
                <a:gd name="T23" fmla="*/ 5426 h 5912"/>
                <a:gd name="T24" fmla="*/ 2338 w 6827"/>
                <a:gd name="T25" fmla="*/ 3321 h 5912"/>
                <a:gd name="T26" fmla="*/ 4489 w 6827"/>
                <a:gd name="T27" fmla="*/ 3321 h 5912"/>
                <a:gd name="T28" fmla="*/ 3413 w 6827"/>
                <a:gd name="T29" fmla="*/ 5183 h 5912"/>
                <a:gd name="T30" fmla="*/ 2338 w 6827"/>
                <a:gd name="T31" fmla="*/ 3321 h 5912"/>
                <a:gd name="T32" fmla="*/ 4910 w 6827"/>
                <a:gd name="T33" fmla="*/ 3564 h 5912"/>
                <a:gd name="T34" fmla="*/ 5985 w 6827"/>
                <a:gd name="T35" fmla="*/ 5426 h 5912"/>
                <a:gd name="T36" fmla="*/ 3834 w 6827"/>
                <a:gd name="T37" fmla="*/ 5426 h 5912"/>
                <a:gd name="T38" fmla="*/ 4910 w 6827"/>
                <a:gd name="T39" fmla="*/ 3564 h 5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5912">
                  <a:moveTo>
                    <a:pt x="3413" y="0"/>
                  </a:moveTo>
                  <a:lnTo>
                    <a:pt x="0" y="5912"/>
                  </a:lnTo>
                  <a:lnTo>
                    <a:pt x="6827" y="5912"/>
                  </a:lnTo>
                  <a:lnTo>
                    <a:pt x="3413" y="0"/>
                  </a:lnTo>
                  <a:close/>
                  <a:moveTo>
                    <a:pt x="3413" y="972"/>
                  </a:moveTo>
                  <a:lnTo>
                    <a:pt x="4489" y="2835"/>
                  </a:lnTo>
                  <a:lnTo>
                    <a:pt x="2338" y="2835"/>
                  </a:lnTo>
                  <a:lnTo>
                    <a:pt x="3413" y="972"/>
                  </a:lnTo>
                  <a:close/>
                  <a:moveTo>
                    <a:pt x="842" y="5426"/>
                  </a:moveTo>
                  <a:lnTo>
                    <a:pt x="1917" y="3564"/>
                  </a:lnTo>
                  <a:lnTo>
                    <a:pt x="2993" y="5426"/>
                  </a:lnTo>
                  <a:lnTo>
                    <a:pt x="842" y="5426"/>
                  </a:lnTo>
                  <a:close/>
                  <a:moveTo>
                    <a:pt x="2338" y="3321"/>
                  </a:moveTo>
                  <a:lnTo>
                    <a:pt x="4489" y="3321"/>
                  </a:lnTo>
                  <a:lnTo>
                    <a:pt x="3413" y="5183"/>
                  </a:lnTo>
                  <a:lnTo>
                    <a:pt x="2338" y="3321"/>
                  </a:lnTo>
                  <a:close/>
                  <a:moveTo>
                    <a:pt x="4910" y="3564"/>
                  </a:moveTo>
                  <a:lnTo>
                    <a:pt x="5985" y="5426"/>
                  </a:lnTo>
                  <a:lnTo>
                    <a:pt x="3834" y="5426"/>
                  </a:lnTo>
                  <a:lnTo>
                    <a:pt x="4910" y="3564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椭圆 31"/>
            <p:cNvSpPr/>
            <p:nvPr>
              <p:custDataLst>
                <p:tags r:id="rId8"/>
              </p:custDataLst>
            </p:nvPr>
          </p:nvSpPr>
          <p:spPr>
            <a:xfrm>
              <a:off x="3070225" y="4922520"/>
              <a:ext cx="464185" cy="46418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sz="20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3" name="文本框 32"/>
            <p:cNvSpPr txBox="1"/>
            <p:nvPr>
              <p:custDataLst>
                <p:tags r:id="rId9"/>
              </p:custDataLst>
            </p:nvPr>
          </p:nvSpPr>
          <p:spPr>
            <a:xfrm>
              <a:off x="3679190" y="4898390"/>
              <a:ext cx="1599565" cy="443865"/>
            </a:xfrm>
            <a:prstGeom prst="rect">
              <a:avLst/>
            </a:prstGeom>
            <a:noFill/>
          </p:spPr>
          <p:txBody>
            <a:bodyPr wrap="square" lIns="90000" tIns="46800" rIns="90000" bIns="0" anchor="ctr" anchorCtr="0">
              <a:noAutofit/>
            </a:bodyPr>
            <a:lstStyle>
              <a:defPPr>
                <a:defRPr lang="zh-CN"/>
              </a:defPPr>
              <a:lvl1pPr lvl="0" defTabSz="913765">
                <a:lnSpc>
                  <a:spcPct val="140000"/>
                </a:lnSpc>
                <a:spcBef>
                  <a:spcPct val="0"/>
                </a:spcBef>
                <a:defRPr sz="1600" b="1">
                  <a:solidFill>
                    <a:srgbClr val="1F74A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18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Adobe Arabic" charset="0"/>
                </a:rPr>
                <a:t>分析报告</a:t>
              </a:r>
            </a:p>
          </p:txBody>
        </p:sp>
        <p:sp>
          <p:nvSpPr>
            <p:cNvPr id="34" name="iphone-and-ipad-tools-couple_36130"/>
            <p:cNvSpPr>
              <a:spLocks noChangeAspect="1"/>
            </p:cNvSpPr>
            <p:nvPr>
              <p:custDataLst>
                <p:tags r:id="rId10"/>
              </p:custDataLst>
            </p:nvPr>
          </p:nvSpPr>
          <p:spPr bwMode="auto">
            <a:xfrm>
              <a:off x="3187700" y="5017770"/>
              <a:ext cx="228600" cy="274320"/>
            </a:xfrm>
            <a:custGeom>
              <a:avLst/>
              <a:gdLst>
                <a:gd name="connsiteX0" fmla="*/ 374494 w 491666"/>
                <a:gd name="connsiteY0" fmla="*/ 544612 h 590254"/>
                <a:gd name="connsiteX1" fmla="*/ 360593 w 491666"/>
                <a:gd name="connsiteY1" fmla="*/ 558503 h 590254"/>
                <a:gd name="connsiteX2" fmla="*/ 374494 w 491666"/>
                <a:gd name="connsiteY2" fmla="*/ 572394 h 590254"/>
                <a:gd name="connsiteX3" fmla="*/ 388396 w 491666"/>
                <a:gd name="connsiteY3" fmla="*/ 558503 h 590254"/>
                <a:gd name="connsiteX4" fmla="*/ 374494 w 491666"/>
                <a:gd name="connsiteY4" fmla="*/ 544612 h 590254"/>
                <a:gd name="connsiteX5" fmla="*/ 179843 w 491666"/>
                <a:gd name="connsiteY5" fmla="*/ 458270 h 590254"/>
                <a:gd name="connsiteX6" fmla="*/ 162951 w 491666"/>
                <a:gd name="connsiteY6" fmla="*/ 475133 h 590254"/>
                <a:gd name="connsiteX7" fmla="*/ 179843 w 491666"/>
                <a:gd name="connsiteY7" fmla="*/ 491996 h 590254"/>
                <a:gd name="connsiteX8" fmla="*/ 196734 w 491666"/>
                <a:gd name="connsiteY8" fmla="*/ 475133 h 590254"/>
                <a:gd name="connsiteX9" fmla="*/ 179843 w 491666"/>
                <a:gd name="connsiteY9" fmla="*/ 458270 h 590254"/>
                <a:gd name="connsiteX10" fmla="*/ 289098 w 491666"/>
                <a:gd name="connsiteY10" fmla="*/ 245952 h 590254"/>
                <a:gd name="connsiteX11" fmla="*/ 289098 w 491666"/>
                <a:gd name="connsiteY11" fmla="*/ 525759 h 590254"/>
                <a:gd name="connsiteX12" fmla="*/ 452940 w 491666"/>
                <a:gd name="connsiteY12" fmla="*/ 524767 h 590254"/>
                <a:gd name="connsiteX13" fmla="*/ 452940 w 491666"/>
                <a:gd name="connsiteY13" fmla="*/ 245952 h 590254"/>
                <a:gd name="connsiteX14" fmla="*/ 341726 w 491666"/>
                <a:gd name="connsiteY14" fmla="*/ 220154 h 590254"/>
                <a:gd name="connsiteX15" fmla="*/ 341726 w 491666"/>
                <a:gd name="connsiteY15" fmla="*/ 226107 h 590254"/>
                <a:gd name="connsiteX16" fmla="*/ 411235 w 491666"/>
                <a:gd name="connsiteY16" fmla="*/ 226107 h 590254"/>
                <a:gd name="connsiteX17" fmla="*/ 411235 w 491666"/>
                <a:gd name="connsiteY17" fmla="*/ 220154 h 590254"/>
                <a:gd name="connsiteX18" fmla="*/ 376480 w 491666"/>
                <a:gd name="connsiteY18" fmla="*/ 201302 h 590254"/>
                <a:gd name="connsiteX19" fmla="*/ 370523 w 491666"/>
                <a:gd name="connsiteY19" fmla="*/ 207255 h 590254"/>
                <a:gd name="connsiteX20" fmla="*/ 376480 w 491666"/>
                <a:gd name="connsiteY20" fmla="*/ 212216 h 590254"/>
                <a:gd name="connsiteX21" fmla="*/ 382438 w 491666"/>
                <a:gd name="connsiteY21" fmla="*/ 207255 h 590254"/>
                <a:gd name="connsiteX22" fmla="*/ 376480 w 491666"/>
                <a:gd name="connsiteY22" fmla="*/ 201302 h 590254"/>
                <a:gd name="connsiteX23" fmla="*/ 250372 w 491666"/>
                <a:gd name="connsiteY23" fmla="*/ 184434 h 590254"/>
                <a:gd name="connsiteX24" fmla="*/ 491666 w 491666"/>
                <a:gd name="connsiteY24" fmla="*/ 184434 h 590254"/>
                <a:gd name="connsiteX25" fmla="*/ 491666 w 491666"/>
                <a:gd name="connsiteY25" fmla="*/ 590254 h 590254"/>
                <a:gd name="connsiteX26" fmla="*/ 250372 w 491666"/>
                <a:gd name="connsiteY26" fmla="*/ 590254 h 590254"/>
                <a:gd name="connsiteX27" fmla="*/ 0 w 491666"/>
                <a:gd name="connsiteY27" fmla="*/ 0 h 590254"/>
                <a:gd name="connsiteX28" fmla="*/ 345775 w 491666"/>
                <a:gd name="connsiteY28" fmla="*/ 0 h 590254"/>
                <a:gd name="connsiteX29" fmla="*/ 345775 w 491666"/>
                <a:gd name="connsiteY29" fmla="*/ 157716 h 590254"/>
                <a:gd name="connsiteX30" fmla="*/ 296095 w 491666"/>
                <a:gd name="connsiteY30" fmla="*/ 157716 h 590254"/>
                <a:gd name="connsiteX31" fmla="*/ 296095 w 491666"/>
                <a:gd name="connsiteY31" fmla="*/ 49596 h 590254"/>
                <a:gd name="connsiteX32" fmla="*/ 49680 w 491666"/>
                <a:gd name="connsiteY32" fmla="*/ 49596 h 590254"/>
                <a:gd name="connsiteX33" fmla="*/ 49680 w 491666"/>
                <a:gd name="connsiteY33" fmla="*/ 431488 h 590254"/>
                <a:gd name="connsiteX34" fmla="*/ 225549 w 491666"/>
                <a:gd name="connsiteY34" fmla="*/ 431488 h 590254"/>
                <a:gd name="connsiteX35" fmla="*/ 225549 w 491666"/>
                <a:gd name="connsiteY35" fmla="*/ 517786 h 590254"/>
                <a:gd name="connsiteX36" fmla="*/ 0 w 491666"/>
                <a:gd name="connsiteY36" fmla="*/ 517786 h 590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1666" h="590254">
                  <a:moveTo>
                    <a:pt x="374494" y="544612"/>
                  </a:moveTo>
                  <a:cubicBezTo>
                    <a:pt x="366551" y="544612"/>
                    <a:pt x="360593" y="551557"/>
                    <a:pt x="360593" y="558503"/>
                  </a:cubicBezTo>
                  <a:cubicBezTo>
                    <a:pt x="360593" y="566441"/>
                    <a:pt x="366551" y="572394"/>
                    <a:pt x="374494" y="572394"/>
                  </a:cubicBezTo>
                  <a:cubicBezTo>
                    <a:pt x="381445" y="572394"/>
                    <a:pt x="388396" y="566441"/>
                    <a:pt x="388396" y="558503"/>
                  </a:cubicBezTo>
                  <a:cubicBezTo>
                    <a:pt x="388396" y="551557"/>
                    <a:pt x="381445" y="544612"/>
                    <a:pt x="374494" y="544612"/>
                  </a:cubicBezTo>
                  <a:close/>
                  <a:moveTo>
                    <a:pt x="179843" y="458270"/>
                  </a:moveTo>
                  <a:cubicBezTo>
                    <a:pt x="170900" y="458270"/>
                    <a:pt x="162951" y="466206"/>
                    <a:pt x="162951" y="475133"/>
                  </a:cubicBezTo>
                  <a:cubicBezTo>
                    <a:pt x="162951" y="484060"/>
                    <a:pt x="170900" y="491996"/>
                    <a:pt x="179843" y="491996"/>
                  </a:cubicBezTo>
                  <a:cubicBezTo>
                    <a:pt x="189779" y="491996"/>
                    <a:pt x="196734" y="484060"/>
                    <a:pt x="196734" y="475133"/>
                  </a:cubicBezTo>
                  <a:cubicBezTo>
                    <a:pt x="196734" y="466206"/>
                    <a:pt x="189779" y="458270"/>
                    <a:pt x="179843" y="458270"/>
                  </a:cubicBezTo>
                  <a:close/>
                  <a:moveTo>
                    <a:pt x="289098" y="245952"/>
                  </a:moveTo>
                  <a:lnTo>
                    <a:pt x="289098" y="525759"/>
                  </a:lnTo>
                  <a:cubicBezTo>
                    <a:pt x="319881" y="525759"/>
                    <a:pt x="390382" y="525759"/>
                    <a:pt x="452940" y="524767"/>
                  </a:cubicBezTo>
                  <a:lnTo>
                    <a:pt x="452940" y="245952"/>
                  </a:lnTo>
                  <a:close/>
                  <a:moveTo>
                    <a:pt x="341726" y="220154"/>
                  </a:moveTo>
                  <a:lnTo>
                    <a:pt x="341726" y="226107"/>
                  </a:lnTo>
                  <a:lnTo>
                    <a:pt x="411235" y="226107"/>
                  </a:lnTo>
                  <a:lnTo>
                    <a:pt x="411235" y="220154"/>
                  </a:lnTo>
                  <a:close/>
                  <a:moveTo>
                    <a:pt x="376480" y="201302"/>
                  </a:moveTo>
                  <a:cubicBezTo>
                    <a:pt x="373501" y="201302"/>
                    <a:pt x="370523" y="203286"/>
                    <a:pt x="370523" y="207255"/>
                  </a:cubicBezTo>
                  <a:cubicBezTo>
                    <a:pt x="370523" y="210232"/>
                    <a:pt x="373501" y="212216"/>
                    <a:pt x="376480" y="212216"/>
                  </a:cubicBezTo>
                  <a:cubicBezTo>
                    <a:pt x="379459" y="212216"/>
                    <a:pt x="382438" y="210232"/>
                    <a:pt x="382438" y="207255"/>
                  </a:cubicBezTo>
                  <a:cubicBezTo>
                    <a:pt x="382438" y="203286"/>
                    <a:pt x="379459" y="201302"/>
                    <a:pt x="376480" y="201302"/>
                  </a:cubicBezTo>
                  <a:close/>
                  <a:moveTo>
                    <a:pt x="250372" y="184434"/>
                  </a:moveTo>
                  <a:lnTo>
                    <a:pt x="491666" y="184434"/>
                  </a:lnTo>
                  <a:lnTo>
                    <a:pt x="491666" y="590254"/>
                  </a:lnTo>
                  <a:lnTo>
                    <a:pt x="250372" y="590254"/>
                  </a:lnTo>
                  <a:close/>
                  <a:moveTo>
                    <a:pt x="0" y="0"/>
                  </a:moveTo>
                  <a:lnTo>
                    <a:pt x="345775" y="0"/>
                  </a:lnTo>
                  <a:lnTo>
                    <a:pt x="345775" y="157716"/>
                  </a:lnTo>
                  <a:lnTo>
                    <a:pt x="296095" y="157716"/>
                  </a:lnTo>
                  <a:lnTo>
                    <a:pt x="296095" y="49596"/>
                  </a:lnTo>
                  <a:lnTo>
                    <a:pt x="49680" y="49596"/>
                  </a:lnTo>
                  <a:lnTo>
                    <a:pt x="49680" y="431488"/>
                  </a:lnTo>
                  <a:lnTo>
                    <a:pt x="225549" y="431488"/>
                  </a:lnTo>
                  <a:lnTo>
                    <a:pt x="225549" y="517786"/>
                  </a:lnTo>
                  <a:lnTo>
                    <a:pt x="0" y="517786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椭圆 27"/>
            <p:cNvSpPr/>
            <p:nvPr>
              <p:custDataLst>
                <p:tags r:id="rId11"/>
              </p:custDataLst>
            </p:nvPr>
          </p:nvSpPr>
          <p:spPr>
            <a:xfrm>
              <a:off x="3084195" y="2965450"/>
              <a:ext cx="464185" cy="464185"/>
            </a:xfrm>
            <a:prstGeom prst="ellipse">
              <a:avLst/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endParaRPr sz="200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任意多边形 85"/>
            <p:cNvSpPr/>
            <p:nvPr>
              <p:custDataLst>
                <p:tags r:id="rId12"/>
              </p:custDataLst>
            </p:nvPr>
          </p:nvSpPr>
          <p:spPr bwMode="auto">
            <a:xfrm>
              <a:off x="3181985" y="3071495"/>
              <a:ext cx="272415" cy="262255"/>
            </a:xfrm>
            <a:custGeom>
              <a:avLst/>
              <a:gdLst>
                <a:gd name="T0" fmla="*/ 4096 w 6827"/>
                <a:gd name="T1" fmla="*/ 4551 h 6827"/>
                <a:gd name="T2" fmla="*/ 6258 w 6827"/>
                <a:gd name="T3" fmla="*/ 4096 h 6827"/>
                <a:gd name="T4" fmla="*/ 2348 w 6827"/>
                <a:gd name="T5" fmla="*/ 4911 h 6827"/>
                <a:gd name="T6" fmla="*/ 569 w 6827"/>
                <a:gd name="T7" fmla="*/ 4551 h 6827"/>
                <a:gd name="T8" fmla="*/ 569 w 6827"/>
                <a:gd name="T9" fmla="*/ 3982 h 6827"/>
                <a:gd name="T10" fmla="*/ 1707 w 6827"/>
                <a:gd name="T11" fmla="*/ 2503 h 6827"/>
                <a:gd name="T12" fmla="*/ 3868 w 6827"/>
                <a:gd name="T13" fmla="*/ 2731 h 6827"/>
                <a:gd name="T14" fmla="*/ 5827 w 6827"/>
                <a:gd name="T15" fmla="*/ 2004 h 6827"/>
                <a:gd name="T16" fmla="*/ 6258 w 6827"/>
                <a:gd name="T17" fmla="*/ 1820 h 6827"/>
                <a:gd name="T18" fmla="*/ 4779 w 6827"/>
                <a:gd name="T19" fmla="*/ 0 h 6827"/>
                <a:gd name="T20" fmla="*/ 2854 w 6827"/>
                <a:gd name="T21" fmla="*/ 2381 h 6827"/>
                <a:gd name="T22" fmla="*/ 1239 w 6827"/>
                <a:gd name="T23" fmla="*/ 2257 h 6827"/>
                <a:gd name="T24" fmla="*/ 569 w 6827"/>
                <a:gd name="T25" fmla="*/ 2844 h 6827"/>
                <a:gd name="T26" fmla="*/ 569 w 6827"/>
                <a:gd name="T27" fmla="*/ 2276 h 6827"/>
                <a:gd name="T28" fmla="*/ 569 w 6827"/>
                <a:gd name="T29" fmla="*/ 1707 h 6827"/>
                <a:gd name="T30" fmla="*/ 569 w 6827"/>
                <a:gd name="T31" fmla="*/ 1138 h 6827"/>
                <a:gd name="T32" fmla="*/ 569 w 6827"/>
                <a:gd name="T33" fmla="*/ 569 h 6827"/>
                <a:gd name="T34" fmla="*/ 341 w 6827"/>
                <a:gd name="T35" fmla="*/ 0 h 6827"/>
                <a:gd name="T36" fmla="*/ 114 w 6827"/>
                <a:gd name="T37" fmla="*/ 569 h 6827"/>
                <a:gd name="T38" fmla="*/ 114 w 6827"/>
                <a:gd name="T39" fmla="*/ 1138 h 6827"/>
                <a:gd name="T40" fmla="*/ 114 w 6827"/>
                <a:gd name="T41" fmla="*/ 1707 h 6827"/>
                <a:gd name="T42" fmla="*/ 114 w 6827"/>
                <a:gd name="T43" fmla="*/ 2276 h 6827"/>
                <a:gd name="T44" fmla="*/ 114 w 6827"/>
                <a:gd name="T45" fmla="*/ 2844 h 6827"/>
                <a:gd name="T46" fmla="*/ 114 w 6827"/>
                <a:gd name="T47" fmla="*/ 3413 h 6827"/>
                <a:gd name="T48" fmla="*/ 114 w 6827"/>
                <a:gd name="T49" fmla="*/ 3982 h 6827"/>
                <a:gd name="T50" fmla="*/ 114 w 6827"/>
                <a:gd name="T51" fmla="*/ 4551 h 6827"/>
                <a:gd name="T52" fmla="*/ 114 w 6827"/>
                <a:gd name="T53" fmla="*/ 5120 h 6827"/>
                <a:gd name="T54" fmla="*/ 114 w 6827"/>
                <a:gd name="T55" fmla="*/ 5689 h 6827"/>
                <a:gd name="T56" fmla="*/ 114 w 6827"/>
                <a:gd name="T57" fmla="*/ 6258 h 6827"/>
                <a:gd name="T58" fmla="*/ 683 w 6827"/>
                <a:gd name="T59" fmla="*/ 6713 h 6827"/>
                <a:gd name="T60" fmla="*/ 1252 w 6827"/>
                <a:gd name="T61" fmla="*/ 6713 h 6827"/>
                <a:gd name="T62" fmla="*/ 1820 w 6827"/>
                <a:gd name="T63" fmla="*/ 6713 h 6827"/>
                <a:gd name="T64" fmla="*/ 2389 w 6827"/>
                <a:gd name="T65" fmla="*/ 6713 h 6827"/>
                <a:gd name="T66" fmla="*/ 2958 w 6827"/>
                <a:gd name="T67" fmla="*/ 6713 h 6827"/>
                <a:gd name="T68" fmla="*/ 3527 w 6827"/>
                <a:gd name="T69" fmla="*/ 6713 h 6827"/>
                <a:gd name="T70" fmla="*/ 4096 w 6827"/>
                <a:gd name="T71" fmla="*/ 6713 h 6827"/>
                <a:gd name="T72" fmla="*/ 4665 w 6827"/>
                <a:gd name="T73" fmla="*/ 6713 h 6827"/>
                <a:gd name="T74" fmla="*/ 5234 w 6827"/>
                <a:gd name="T75" fmla="*/ 6713 h 6827"/>
                <a:gd name="T76" fmla="*/ 5803 w 6827"/>
                <a:gd name="T77" fmla="*/ 6713 h 6827"/>
                <a:gd name="T78" fmla="*/ 6371 w 6827"/>
                <a:gd name="T79" fmla="*/ 6713 h 6827"/>
                <a:gd name="T80" fmla="*/ 6827 w 6827"/>
                <a:gd name="T81" fmla="*/ 6485 h 6827"/>
                <a:gd name="T82" fmla="*/ 6371 w 6827"/>
                <a:gd name="T83" fmla="*/ 6258 h 6827"/>
                <a:gd name="T84" fmla="*/ 5803 w 6827"/>
                <a:gd name="T85" fmla="*/ 6258 h 6827"/>
                <a:gd name="T86" fmla="*/ 5234 w 6827"/>
                <a:gd name="T87" fmla="*/ 6258 h 6827"/>
                <a:gd name="T88" fmla="*/ 4665 w 6827"/>
                <a:gd name="T89" fmla="*/ 6258 h 6827"/>
                <a:gd name="T90" fmla="*/ 4096 w 6827"/>
                <a:gd name="T91" fmla="*/ 6258 h 6827"/>
                <a:gd name="T92" fmla="*/ 3527 w 6827"/>
                <a:gd name="T93" fmla="*/ 6258 h 6827"/>
                <a:gd name="T94" fmla="*/ 2958 w 6827"/>
                <a:gd name="T95" fmla="*/ 6258 h 6827"/>
                <a:gd name="T96" fmla="*/ 2389 w 6827"/>
                <a:gd name="T97" fmla="*/ 6258 h 6827"/>
                <a:gd name="T98" fmla="*/ 1820 w 6827"/>
                <a:gd name="T99" fmla="*/ 6258 h 6827"/>
                <a:gd name="T100" fmla="*/ 1252 w 6827"/>
                <a:gd name="T101" fmla="*/ 6258 h 6827"/>
                <a:gd name="T102" fmla="*/ 683 w 6827"/>
                <a:gd name="T103" fmla="*/ 625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27" h="6827">
                  <a:moveTo>
                    <a:pt x="1263" y="5234"/>
                  </a:moveTo>
                  <a:cubicBezTo>
                    <a:pt x="1316" y="5493"/>
                    <a:pt x="1546" y="5689"/>
                    <a:pt x="1820" y="5689"/>
                  </a:cubicBezTo>
                  <a:cubicBezTo>
                    <a:pt x="2114" y="5689"/>
                    <a:pt x="2354" y="5464"/>
                    <a:pt x="2383" y="5178"/>
                  </a:cubicBezTo>
                  <a:lnTo>
                    <a:pt x="3568" y="4191"/>
                  </a:lnTo>
                  <a:cubicBezTo>
                    <a:pt x="3652" y="4401"/>
                    <a:pt x="3856" y="4551"/>
                    <a:pt x="4096" y="4551"/>
                  </a:cubicBezTo>
                  <a:cubicBezTo>
                    <a:pt x="4348" y="4551"/>
                    <a:pt x="4560" y="4385"/>
                    <a:pt x="4635" y="4157"/>
                  </a:cubicBezTo>
                  <a:lnTo>
                    <a:pt x="5696" y="4736"/>
                  </a:lnTo>
                  <a:cubicBezTo>
                    <a:pt x="5732" y="5016"/>
                    <a:pt x="5969" y="5234"/>
                    <a:pt x="6258" y="5234"/>
                  </a:cubicBezTo>
                  <a:cubicBezTo>
                    <a:pt x="6571" y="5234"/>
                    <a:pt x="6827" y="4979"/>
                    <a:pt x="6827" y="4665"/>
                  </a:cubicBezTo>
                  <a:cubicBezTo>
                    <a:pt x="6827" y="4351"/>
                    <a:pt x="6571" y="4096"/>
                    <a:pt x="6258" y="4096"/>
                  </a:cubicBezTo>
                  <a:cubicBezTo>
                    <a:pt x="6006" y="4096"/>
                    <a:pt x="5794" y="4262"/>
                    <a:pt x="5719" y="4490"/>
                  </a:cubicBezTo>
                  <a:lnTo>
                    <a:pt x="4658" y="3911"/>
                  </a:lnTo>
                  <a:cubicBezTo>
                    <a:pt x="4622" y="3631"/>
                    <a:pt x="4385" y="3413"/>
                    <a:pt x="4096" y="3413"/>
                  </a:cubicBezTo>
                  <a:cubicBezTo>
                    <a:pt x="3802" y="3413"/>
                    <a:pt x="3563" y="3638"/>
                    <a:pt x="3533" y="3924"/>
                  </a:cubicBezTo>
                  <a:lnTo>
                    <a:pt x="2348" y="4911"/>
                  </a:lnTo>
                  <a:cubicBezTo>
                    <a:pt x="2265" y="4701"/>
                    <a:pt x="2060" y="4551"/>
                    <a:pt x="1820" y="4551"/>
                  </a:cubicBezTo>
                  <a:cubicBezTo>
                    <a:pt x="1546" y="4551"/>
                    <a:pt x="1316" y="4747"/>
                    <a:pt x="1263" y="5006"/>
                  </a:cubicBezTo>
                  <a:lnTo>
                    <a:pt x="455" y="5006"/>
                  </a:lnTo>
                  <a:lnTo>
                    <a:pt x="455" y="4551"/>
                  </a:lnTo>
                  <a:lnTo>
                    <a:pt x="569" y="4551"/>
                  </a:lnTo>
                  <a:cubicBezTo>
                    <a:pt x="632" y="4551"/>
                    <a:pt x="683" y="4500"/>
                    <a:pt x="683" y="4437"/>
                  </a:cubicBezTo>
                  <a:cubicBezTo>
                    <a:pt x="683" y="4374"/>
                    <a:pt x="632" y="4324"/>
                    <a:pt x="569" y="4324"/>
                  </a:cubicBezTo>
                  <a:lnTo>
                    <a:pt x="455" y="4324"/>
                  </a:lnTo>
                  <a:lnTo>
                    <a:pt x="455" y="3982"/>
                  </a:lnTo>
                  <a:lnTo>
                    <a:pt x="569" y="3982"/>
                  </a:lnTo>
                  <a:cubicBezTo>
                    <a:pt x="632" y="3982"/>
                    <a:pt x="683" y="3931"/>
                    <a:pt x="683" y="3868"/>
                  </a:cubicBezTo>
                  <a:cubicBezTo>
                    <a:pt x="683" y="3806"/>
                    <a:pt x="632" y="3755"/>
                    <a:pt x="569" y="3755"/>
                  </a:cubicBezTo>
                  <a:lnTo>
                    <a:pt x="480" y="3755"/>
                  </a:lnTo>
                  <a:lnTo>
                    <a:pt x="1407" y="2416"/>
                  </a:lnTo>
                  <a:cubicBezTo>
                    <a:pt x="1494" y="2470"/>
                    <a:pt x="1596" y="2503"/>
                    <a:pt x="1707" y="2503"/>
                  </a:cubicBezTo>
                  <a:cubicBezTo>
                    <a:pt x="1888" y="2503"/>
                    <a:pt x="2048" y="2416"/>
                    <a:pt x="2152" y="2284"/>
                  </a:cubicBezTo>
                  <a:lnTo>
                    <a:pt x="2752" y="2584"/>
                  </a:lnTo>
                  <a:cubicBezTo>
                    <a:pt x="2740" y="2631"/>
                    <a:pt x="2731" y="2680"/>
                    <a:pt x="2731" y="2731"/>
                  </a:cubicBezTo>
                  <a:cubicBezTo>
                    <a:pt x="2731" y="3044"/>
                    <a:pt x="2986" y="3300"/>
                    <a:pt x="3300" y="3300"/>
                  </a:cubicBezTo>
                  <a:cubicBezTo>
                    <a:pt x="3613" y="3300"/>
                    <a:pt x="3868" y="3044"/>
                    <a:pt x="3868" y="2731"/>
                  </a:cubicBezTo>
                  <a:cubicBezTo>
                    <a:pt x="3868" y="2608"/>
                    <a:pt x="3829" y="2496"/>
                    <a:pt x="3763" y="2403"/>
                  </a:cubicBezTo>
                  <a:lnTo>
                    <a:pt x="4488" y="1055"/>
                  </a:lnTo>
                  <a:cubicBezTo>
                    <a:pt x="4574" y="1107"/>
                    <a:pt x="4672" y="1138"/>
                    <a:pt x="4779" y="1138"/>
                  </a:cubicBezTo>
                  <a:cubicBezTo>
                    <a:pt x="4891" y="1138"/>
                    <a:pt x="4995" y="1104"/>
                    <a:pt x="5083" y="1048"/>
                  </a:cubicBezTo>
                  <a:lnTo>
                    <a:pt x="5827" y="2004"/>
                  </a:lnTo>
                  <a:cubicBezTo>
                    <a:pt x="5829" y="2007"/>
                    <a:pt x="5833" y="2009"/>
                    <a:pt x="5836" y="2011"/>
                  </a:cubicBezTo>
                  <a:cubicBezTo>
                    <a:pt x="5745" y="2112"/>
                    <a:pt x="5689" y="2244"/>
                    <a:pt x="5689" y="2389"/>
                  </a:cubicBezTo>
                  <a:cubicBezTo>
                    <a:pt x="5689" y="2703"/>
                    <a:pt x="5944" y="2958"/>
                    <a:pt x="6258" y="2958"/>
                  </a:cubicBezTo>
                  <a:cubicBezTo>
                    <a:pt x="6571" y="2958"/>
                    <a:pt x="6827" y="2703"/>
                    <a:pt x="6827" y="2389"/>
                  </a:cubicBezTo>
                  <a:cubicBezTo>
                    <a:pt x="6827" y="2076"/>
                    <a:pt x="6571" y="1820"/>
                    <a:pt x="6258" y="1820"/>
                  </a:cubicBezTo>
                  <a:cubicBezTo>
                    <a:pt x="6170" y="1820"/>
                    <a:pt x="6087" y="1842"/>
                    <a:pt x="6013" y="1878"/>
                  </a:cubicBezTo>
                  <a:cubicBezTo>
                    <a:pt x="6010" y="1874"/>
                    <a:pt x="6010" y="1869"/>
                    <a:pt x="6006" y="1864"/>
                  </a:cubicBezTo>
                  <a:lnTo>
                    <a:pt x="5248" y="890"/>
                  </a:lnTo>
                  <a:cubicBezTo>
                    <a:pt x="5311" y="798"/>
                    <a:pt x="5348" y="688"/>
                    <a:pt x="5348" y="569"/>
                  </a:cubicBezTo>
                  <a:cubicBezTo>
                    <a:pt x="5348" y="255"/>
                    <a:pt x="5092" y="0"/>
                    <a:pt x="4779" y="0"/>
                  </a:cubicBezTo>
                  <a:cubicBezTo>
                    <a:pt x="4465" y="0"/>
                    <a:pt x="4210" y="255"/>
                    <a:pt x="4210" y="569"/>
                  </a:cubicBezTo>
                  <a:cubicBezTo>
                    <a:pt x="4210" y="691"/>
                    <a:pt x="4249" y="804"/>
                    <a:pt x="4315" y="897"/>
                  </a:cubicBezTo>
                  <a:lnTo>
                    <a:pt x="3590" y="2244"/>
                  </a:lnTo>
                  <a:cubicBezTo>
                    <a:pt x="3505" y="2193"/>
                    <a:pt x="3406" y="2162"/>
                    <a:pt x="3300" y="2162"/>
                  </a:cubicBezTo>
                  <a:cubicBezTo>
                    <a:pt x="3118" y="2162"/>
                    <a:pt x="2959" y="2248"/>
                    <a:pt x="2854" y="2381"/>
                  </a:cubicBezTo>
                  <a:lnTo>
                    <a:pt x="2254" y="2081"/>
                  </a:lnTo>
                  <a:cubicBezTo>
                    <a:pt x="2267" y="2034"/>
                    <a:pt x="2276" y="1985"/>
                    <a:pt x="2276" y="1934"/>
                  </a:cubicBezTo>
                  <a:cubicBezTo>
                    <a:pt x="2276" y="1621"/>
                    <a:pt x="2020" y="1365"/>
                    <a:pt x="1707" y="1365"/>
                  </a:cubicBezTo>
                  <a:cubicBezTo>
                    <a:pt x="1393" y="1365"/>
                    <a:pt x="1138" y="1621"/>
                    <a:pt x="1138" y="1934"/>
                  </a:cubicBezTo>
                  <a:cubicBezTo>
                    <a:pt x="1138" y="2054"/>
                    <a:pt x="1176" y="2166"/>
                    <a:pt x="1239" y="2257"/>
                  </a:cubicBezTo>
                  <a:lnTo>
                    <a:pt x="593" y="3191"/>
                  </a:lnTo>
                  <a:cubicBezTo>
                    <a:pt x="585" y="3189"/>
                    <a:pt x="578" y="3186"/>
                    <a:pt x="569" y="3186"/>
                  </a:cubicBezTo>
                  <a:lnTo>
                    <a:pt x="455" y="3186"/>
                  </a:lnTo>
                  <a:lnTo>
                    <a:pt x="455" y="2844"/>
                  </a:lnTo>
                  <a:lnTo>
                    <a:pt x="569" y="2844"/>
                  </a:lnTo>
                  <a:cubicBezTo>
                    <a:pt x="632" y="2844"/>
                    <a:pt x="683" y="2794"/>
                    <a:pt x="683" y="2731"/>
                  </a:cubicBezTo>
                  <a:cubicBezTo>
                    <a:pt x="683" y="2668"/>
                    <a:pt x="632" y="2617"/>
                    <a:pt x="569" y="2617"/>
                  </a:cubicBezTo>
                  <a:lnTo>
                    <a:pt x="455" y="2617"/>
                  </a:lnTo>
                  <a:lnTo>
                    <a:pt x="455" y="2276"/>
                  </a:lnTo>
                  <a:lnTo>
                    <a:pt x="569" y="2276"/>
                  </a:lnTo>
                  <a:cubicBezTo>
                    <a:pt x="632" y="2276"/>
                    <a:pt x="683" y="2225"/>
                    <a:pt x="683" y="2162"/>
                  </a:cubicBezTo>
                  <a:cubicBezTo>
                    <a:pt x="683" y="2099"/>
                    <a:pt x="632" y="2048"/>
                    <a:pt x="569" y="2048"/>
                  </a:cubicBezTo>
                  <a:lnTo>
                    <a:pt x="455" y="2048"/>
                  </a:lnTo>
                  <a:lnTo>
                    <a:pt x="455" y="1707"/>
                  </a:lnTo>
                  <a:lnTo>
                    <a:pt x="569" y="1707"/>
                  </a:lnTo>
                  <a:cubicBezTo>
                    <a:pt x="632" y="1707"/>
                    <a:pt x="683" y="1656"/>
                    <a:pt x="683" y="1593"/>
                  </a:cubicBezTo>
                  <a:cubicBezTo>
                    <a:pt x="683" y="1530"/>
                    <a:pt x="632" y="1479"/>
                    <a:pt x="569" y="1479"/>
                  </a:cubicBezTo>
                  <a:lnTo>
                    <a:pt x="455" y="1479"/>
                  </a:lnTo>
                  <a:lnTo>
                    <a:pt x="455" y="1138"/>
                  </a:lnTo>
                  <a:lnTo>
                    <a:pt x="569" y="1138"/>
                  </a:lnTo>
                  <a:cubicBezTo>
                    <a:pt x="632" y="1138"/>
                    <a:pt x="683" y="1087"/>
                    <a:pt x="683" y="1024"/>
                  </a:cubicBezTo>
                  <a:cubicBezTo>
                    <a:pt x="683" y="961"/>
                    <a:pt x="632" y="910"/>
                    <a:pt x="569" y="910"/>
                  </a:cubicBezTo>
                  <a:lnTo>
                    <a:pt x="455" y="910"/>
                  </a:lnTo>
                  <a:lnTo>
                    <a:pt x="455" y="569"/>
                  </a:lnTo>
                  <a:lnTo>
                    <a:pt x="569" y="569"/>
                  </a:lnTo>
                  <a:cubicBezTo>
                    <a:pt x="632" y="569"/>
                    <a:pt x="683" y="518"/>
                    <a:pt x="683" y="455"/>
                  </a:cubicBezTo>
                  <a:cubicBezTo>
                    <a:pt x="683" y="392"/>
                    <a:pt x="632" y="341"/>
                    <a:pt x="569" y="341"/>
                  </a:cubicBezTo>
                  <a:lnTo>
                    <a:pt x="455" y="341"/>
                  </a:lnTo>
                  <a:lnTo>
                    <a:pt x="455" y="114"/>
                  </a:lnTo>
                  <a:cubicBezTo>
                    <a:pt x="455" y="51"/>
                    <a:pt x="404" y="0"/>
                    <a:pt x="341" y="0"/>
                  </a:cubicBezTo>
                  <a:cubicBezTo>
                    <a:pt x="278" y="0"/>
                    <a:pt x="228" y="51"/>
                    <a:pt x="228" y="114"/>
                  </a:cubicBezTo>
                  <a:lnTo>
                    <a:pt x="228" y="341"/>
                  </a:lnTo>
                  <a:lnTo>
                    <a:pt x="114" y="341"/>
                  </a:lnTo>
                  <a:cubicBezTo>
                    <a:pt x="51" y="341"/>
                    <a:pt x="0" y="392"/>
                    <a:pt x="0" y="455"/>
                  </a:cubicBezTo>
                  <a:cubicBezTo>
                    <a:pt x="0" y="518"/>
                    <a:pt x="51" y="569"/>
                    <a:pt x="114" y="569"/>
                  </a:cubicBezTo>
                  <a:lnTo>
                    <a:pt x="228" y="569"/>
                  </a:lnTo>
                  <a:lnTo>
                    <a:pt x="228" y="910"/>
                  </a:lnTo>
                  <a:lnTo>
                    <a:pt x="114" y="910"/>
                  </a:lnTo>
                  <a:cubicBezTo>
                    <a:pt x="51" y="910"/>
                    <a:pt x="0" y="961"/>
                    <a:pt x="0" y="1024"/>
                  </a:cubicBezTo>
                  <a:cubicBezTo>
                    <a:pt x="0" y="1087"/>
                    <a:pt x="51" y="1138"/>
                    <a:pt x="114" y="1138"/>
                  </a:cubicBezTo>
                  <a:lnTo>
                    <a:pt x="228" y="1138"/>
                  </a:lnTo>
                  <a:lnTo>
                    <a:pt x="228" y="1479"/>
                  </a:lnTo>
                  <a:lnTo>
                    <a:pt x="114" y="1479"/>
                  </a:lnTo>
                  <a:cubicBezTo>
                    <a:pt x="51" y="1479"/>
                    <a:pt x="0" y="1530"/>
                    <a:pt x="0" y="1593"/>
                  </a:cubicBezTo>
                  <a:cubicBezTo>
                    <a:pt x="0" y="1656"/>
                    <a:pt x="51" y="1707"/>
                    <a:pt x="114" y="1707"/>
                  </a:cubicBezTo>
                  <a:lnTo>
                    <a:pt x="228" y="1707"/>
                  </a:lnTo>
                  <a:lnTo>
                    <a:pt x="228" y="2048"/>
                  </a:lnTo>
                  <a:lnTo>
                    <a:pt x="114" y="2048"/>
                  </a:lnTo>
                  <a:cubicBezTo>
                    <a:pt x="51" y="2048"/>
                    <a:pt x="0" y="2099"/>
                    <a:pt x="0" y="2162"/>
                  </a:cubicBezTo>
                  <a:cubicBezTo>
                    <a:pt x="0" y="2225"/>
                    <a:pt x="51" y="2276"/>
                    <a:pt x="114" y="2276"/>
                  </a:cubicBezTo>
                  <a:lnTo>
                    <a:pt x="228" y="2276"/>
                  </a:lnTo>
                  <a:lnTo>
                    <a:pt x="228" y="2617"/>
                  </a:lnTo>
                  <a:lnTo>
                    <a:pt x="114" y="2617"/>
                  </a:lnTo>
                  <a:cubicBezTo>
                    <a:pt x="51" y="2617"/>
                    <a:pt x="0" y="2668"/>
                    <a:pt x="0" y="2731"/>
                  </a:cubicBezTo>
                  <a:cubicBezTo>
                    <a:pt x="0" y="2794"/>
                    <a:pt x="51" y="2844"/>
                    <a:pt x="114" y="2844"/>
                  </a:cubicBezTo>
                  <a:lnTo>
                    <a:pt x="228" y="2844"/>
                  </a:lnTo>
                  <a:lnTo>
                    <a:pt x="228" y="3186"/>
                  </a:lnTo>
                  <a:lnTo>
                    <a:pt x="114" y="3186"/>
                  </a:lnTo>
                  <a:cubicBezTo>
                    <a:pt x="51" y="3186"/>
                    <a:pt x="0" y="3237"/>
                    <a:pt x="0" y="3300"/>
                  </a:cubicBezTo>
                  <a:cubicBezTo>
                    <a:pt x="0" y="3362"/>
                    <a:pt x="51" y="3413"/>
                    <a:pt x="114" y="3413"/>
                  </a:cubicBezTo>
                  <a:lnTo>
                    <a:pt x="228" y="3413"/>
                  </a:lnTo>
                  <a:lnTo>
                    <a:pt x="228" y="3755"/>
                  </a:lnTo>
                  <a:lnTo>
                    <a:pt x="114" y="3755"/>
                  </a:lnTo>
                  <a:cubicBezTo>
                    <a:pt x="51" y="3755"/>
                    <a:pt x="0" y="3806"/>
                    <a:pt x="0" y="3868"/>
                  </a:cubicBezTo>
                  <a:cubicBezTo>
                    <a:pt x="0" y="3931"/>
                    <a:pt x="51" y="3982"/>
                    <a:pt x="114" y="3982"/>
                  </a:cubicBezTo>
                  <a:lnTo>
                    <a:pt x="228" y="3982"/>
                  </a:lnTo>
                  <a:lnTo>
                    <a:pt x="228" y="4324"/>
                  </a:lnTo>
                  <a:lnTo>
                    <a:pt x="114" y="4324"/>
                  </a:lnTo>
                  <a:cubicBezTo>
                    <a:pt x="51" y="4324"/>
                    <a:pt x="0" y="4374"/>
                    <a:pt x="0" y="4437"/>
                  </a:cubicBezTo>
                  <a:cubicBezTo>
                    <a:pt x="0" y="4500"/>
                    <a:pt x="51" y="4551"/>
                    <a:pt x="114" y="4551"/>
                  </a:cubicBezTo>
                  <a:lnTo>
                    <a:pt x="228" y="4551"/>
                  </a:lnTo>
                  <a:lnTo>
                    <a:pt x="228" y="4892"/>
                  </a:lnTo>
                  <a:lnTo>
                    <a:pt x="114" y="4892"/>
                  </a:lnTo>
                  <a:cubicBezTo>
                    <a:pt x="51" y="4892"/>
                    <a:pt x="0" y="4943"/>
                    <a:pt x="0" y="5006"/>
                  </a:cubicBezTo>
                  <a:cubicBezTo>
                    <a:pt x="0" y="5069"/>
                    <a:pt x="51" y="5120"/>
                    <a:pt x="114" y="5120"/>
                  </a:cubicBezTo>
                  <a:lnTo>
                    <a:pt x="228" y="5120"/>
                  </a:lnTo>
                  <a:lnTo>
                    <a:pt x="228" y="5461"/>
                  </a:lnTo>
                  <a:lnTo>
                    <a:pt x="114" y="5461"/>
                  </a:lnTo>
                  <a:cubicBezTo>
                    <a:pt x="51" y="5461"/>
                    <a:pt x="0" y="5512"/>
                    <a:pt x="0" y="5575"/>
                  </a:cubicBezTo>
                  <a:cubicBezTo>
                    <a:pt x="0" y="5638"/>
                    <a:pt x="51" y="5689"/>
                    <a:pt x="114" y="5689"/>
                  </a:cubicBezTo>
                  <a:lnTo>
                    <a:pt x="228" y="5689"/>
                  </a:lnTo>
                  <a:lnTo>
                    <a:pt x="228" y="6030"/>
                  </a:lnTo>
                  <a:lnTo>
                    <a:pt x="114" y="6030"/>
                  </a:lnTo>
                  <a:cubicBezTo>
                    <a:pt x="51" y="6030"/>
                    <a:pt x="0" y="6081"/>
                    <a:pt x="0" y="6144"/>
                  </a:cubicBezTo>
                  <a:cubicBezTo>
                    <a:pt x="0" y="6207"/>
                    <a:pt x="51" y="6258"/>
                    <a:pt x="114" y="6258"/>
                  </a:cubicBezTo>
                  <a:lnTo>
                    <a:pt x="228" y="6258"/>
                  </a:lnTo>
                  <a:lnTo>
                    <a:pt x="228" y="6485"/>
                  </a:lnTo>
                  <a:cubicBezTo>
                    <a:pt x="228" y="6548"/>
                    <a:pt x="278" y="6599"/>
                    <a:pt x="341" y="6599"/>
                  </a:cubicBezTo>
                  <a:lnTo>
                    <a:pt x="683" y="6599"/>
                  </a:lnTo>
                  <a:lnTo>
                    <a:pt x="683" y="6713"/>
                  </a:lnTo>
                  <a:cubicBezTo>
                    <a:pt x="683" y="6776"/>
                    <a:pt x="734" y="6827"/>
                    <a:pt x="796" y="6827"/>
                  </a:cubicBezTo>
                  <a:cubicBezTo>
                    <a:pt x="859" y="6827"/>
                    <a:pt x="910" y="6776"/>
                    <a:pt x="910" y="6713"/>
                  </a:cubicBezTo>
                  <a:lnTo>
                    <a:pt x="910" y="6599"/>
                  </a:lnTo>
                  <a:lnTo>
                    <a:pt x="1252" y="6599"/>
                  </a:lnTo>
                  <a:lnTo>
                    <a:pt x="1252" y="6713"/>
                  </a:lnTo>
                  <a:cubicBezTo>
                    <a:pt x="1252" y="6776"/>
                    <a:pt x="1302" y="6827"/>
                    <a:pt x="1365" y="6827"/>
                  </a:cubicBezTo>
                  <a:cubicBezTo>
                    <a:pt x="1428" y="6827"/>
                    <a:pt x="1479" y="6776"/>
                    <a:pt x="1479" y="6713"/>
                  </a:cubicBezTo>
                  <a:lnTo>
                    <a:pt x="1479" y="6599"/>
                  </a:lnTo>
                  <a:lnTo>
                    <a:pt x="1820" y="6599"/>
                  </a:lnTo>
                  <a:lnTo>
                    <a:pt x="1820" y="6713"/>
                  </a:lnTo>
                  <a:cubicBezTo>
                    <a:pt x="1820" y="6776"/>
                    <a:pt x="1871" y="6827"/>
                    <a:pt x="1934" y="6827"/>
                  </a:cubicBezTo>
                  <a:cubicBezTo>
                    <a:pt x="1997" y="6827"/>
                    <a:pt x="2048" y="6776"/>
                    <a:pt x="2048" y="6713"/>
                  </a:cubicBezTo>
                  <a:lnTo>
                    <a:pt x="2048" y="6599"/>
                  </a:lnTo>
                  <a:lnTo>
                    <a:pt x="2389" y="6599"/>
                  </a:lnTo>
                  <a:lnTo>
                    <a:pt x="2389" y="6713"/>
                  </a:lnTo>
                  <a:cubicBezTo>
                    <a:pt x="2389" y="6776"/>
                    <a:pt x="2440" y="6827"/>
                    <a:pt x="2503" y="6827"/>
                  </a:cubicBezTo>
                  <a:cubicBezTo>
                    <a:pt x="2566" y="6827"/>
                    <a:pt x="2617" y="6776"/>
                    <a:pt x="2617" y="6713"/>
                  </a:cubicBezTo>
                  <a:lnTo>
                    <a:pt x="2617" y="6599"/>
                  </a:lnTo>
                  <a:lnTo>
                    <a:pt x="2958" y="6599"/>
                  </a:lnTo>
                  <a:lnTo>
                    <a:pt x="2958" y="6713"/>
                  </a:lnTo>
                  <a:cubicBezTo>
                    <a:pt x="2958" y="6776"/>
                    <a:pt x="3009" y="6827"/>
                    <a:pt x="3072" y="6827"/>
                  </a:cubicBezTo>
                  <a:cubicBezTo>
                    <a:pt x="3135" y="6827"/>
                    <a:pt x="3186" y="6776"/>
                    <a:pt x="3186" y="6713"/>
                  </a:cubicBezTo>
                  <a:lnTo>
                    <a:pt x="3186" y="6599"/>
                  </a:lnTo>
                  <a:lnTo>
                    <a:pt x="3527" y="6599"/>
                  </a:lnTo>
                  <a:lnTo>
                    <a:pt x="3527" y="6713"/>
                  </a:lnTo>
                  <a:cubicBezTo>
                    <a:pt x="3527" y="6776"/>
                    <a:pt x="3578" y="6827"/>
                    <a:pt x="3641" y="6827"/>
                  </a:cubicBezTo>
                  <a:cubicBezTo>
                    <a:pt x="3704" y="6827"/>
                    <a:pt x="3755" y="6776"/>
                    <a:pt x="3755" y="6713"/>
                  </a:cubicBezTo>
                  <a:lnTo>
                    <a:pt x="3755" y="6599"/>
                  </a:lnTo>
                  <a:lnTo>
                    <a:pt x="4096" y="6599"/>
                  </a:lnTo>
                  <a:lnTo>
                    <a:pt x="4096" y="6713"/>
                  </a:lnTo>
                  <a:cubicBezTo>
                    <a:pt x="4096" y="6776"/>
                    <a:pt x="4147" y="6827"/>
                    <a:pt x="4210" y="6827"/>
                  </a:cubicBezTo>
                  <a:cubicBezTo>
                    <a:pt x="4273" y="6827"/>
                    <a:pt x="4323" y="6776"/>
                    <a:pt x="4323" y="6713"/>
                  </a:cubicBezTo>
                  <a:lnTo>
                    <a:pt x="4323" y="6599"/>
                  </a:lnTo>
                  <a:lnTo>
                    <a:pt x="4665" y="6599"/>
                  </a:lnTo>
                  <a:lnTo>
                    <a:pt x="4665" y="6713"/>
                  </a:lnTo>
                  <a:cubicBezTo>
                    <a:pt x="4665" y="6776"/>
                    <a:pt x="4716" y="6827"/>
                    <a:pt x="4779" y="6827"/>
                  </a:cubicBezTo>
                  <a:cubicBezTo>
                    <a:pt x="4842" y="6827"/>
                    <a:pt x="4892" y="6776"/>
                    <a:pt x="4892" y="6713"/>
                  </a:cubicBezTo>
                  <a:lnTo>
                    <a:pt x="4892" y="6599"/>
                  </a:lnTo>
                  <a:lnTo>
                    <a:pt x="5234" y="6599"/>
                  </a:lnTo>
                  <a:lnTo>
                    <a:pt x="5234" y="6713"/>
                  </a:lnTo>
                  <a:cubicBezTo>
                    <a:pt x="5234" y="6776"/>
                    <a:pt x="5285" y="6827"/>
                    <a:pt x="5347" y="6827"/>
                  </a:cubicBezTo>
                  <a:cubicBezTo>
                    <a:pt x="5410" y="6827"/>
                    <a:pt x="5461" y="6776"/>
                    <a:pt x="5461" y="6713"/>
                  </a:cubicBezTo>
                  <a:lnTo>
                    <a:pt x="5461" y="6599"/>
                  </a:lnTo>
                  <a:lnTo>
                    <a:pt x="5803" y="6599"/>
                  </a:lnTo>
                  <a:lnTo>
                    <a:pt x="5803" y="6713"/>
                  </a:lnTo>
                  <a:cubicBezTo>
                    <a:pt x="5803" y="6776"/>
                    <a:pt x="5853" y="6827"/>
                    <a:pt x="5916" y="6827"/>
                  </a:cubicBezTo>
                  <a:cubicBezTo>
                    <a:pt x="5979" y="6827"/>
                    <a:pt x="6030" y="6776"/>
                    <a:pt x="6030" y="6713"/>
                  </a:cubicBezTo>
                  <a:lnTo>
                    <a:pt x="6030" y="6599"/>
                  </a:lnTo>
                  <a:lnTo>
                    <a:pt x="6371" y="6599"/>
                  </a:lnTo>
                  <a:lnTo>
                    <a:pt x="6371" y="6713"/>
                  </a:lnTo>
                  <a:cubicBezTo>
                    <a:pt x="6371" y="6776"/>
                    <a:pt x="6422" y="6827"/>
                    <a:pt x="6485" y="6827"/>
                  </a:cubicBezTo>
                  <a:cubicBezTo>
                    <a:pt x="6548" y="6827"/>
                    <a:pt x="6599" y="6776"/>
                    <a:pt x="6599" y="6713"/>
                  </a:cubicBezTo>
                  <a:lnTo>
                    <a:pt x="6599" y="6599"/>
                  </a:lnTo>
                  <a:lnTo>
                    <a:pt x="6713" y="6599"/>
                  </a:lnTo>
                  <a:cubicBezTo>
                    <a:pt x="6776" y="6599"/>
                    <a:pt x="6827" y="6548"/>
                    <a:pt x="6827" y="6485"/>
                  </a:cubicBezTo>
                  <a:cubicBezTo>
                    <a:pt x="6827" y="6422"/>
                    <a:pt x="6776" y="6372"/>
                    <a:pt x="6713" y="6372"/>
                  </a:cubicBezTo>
                  <a:lnTo>
                    <a:pt x="6599" y="6372"/>
                  </a:lnTo>
                  <a:lnTo>
                    <a:pt x="6599" y="6258"/>
                  </a:lnTo>
                  <a:cubicBezTo>
                    <a:pt x="6599" y="6195"/>
                    <a:pt x="6548" y="6144"/>
                    <a:pt x="6485" y="6144"/>
                  </a:cubicBezTo>
                  <a:cubicBezTo>
                    <a:pt x="6422" y="6144"/>
                    <a:pt x="6371" y="6195"/>
                    <a:pt x="6371" y="6258"/>
                  </a:cubicBezTo>
                  <a:lnTo>
                    <a:pt x="6371" y="6372"/>
                  </a:lnTo>
                  <a:lnTo>
                    <a:pt x="6030" y="6372"/>
                  </a:lnTo>
                  <a:lnTo>
                    <a:pt x="6030" y="6258"/>
                  </a:lnTo>
                  <a:cubicBezTo>
                    <a:pt x="6030" y="6195"/>
                    <a:pt x="5979" y="6144"/>
                    <a:pt x="5916" y="6144"/>
                  </a:cubicBezTo>
                  <a:cubicBezTo>
                    <a:pt x="5853" y="6144"/>
                    <a:pt x="5803" y="6195"/>
                    <a:pt x="5803" y="6258"/>
                  </a:cubicBezTo>
                  <a:lnTo>
                    <a:pt x="5803" y="6372"/>
                  </a:lnTo>
                  <a:lnTo>
                    <a:pt x="5461" y="6372"/>
                  </a:lnTo>
                  <a:lnTo>
                    <a:pt x="5461" y="6258"/>
                  </a:lnTo>
                  <a:cubicBezTo>
                    <a:pt x="5461" y="6195"/>
                    <a:pt x="5410" y="6144"/>
                    <a:pt x="5347" y="6144"/>
                  </a:cubicBezTo>
                  <a:cubicBezTo>
                    <a:pt x="5285" y="6144"/>
                    <a:pt x="5234" y="6195"/>
                    <a:pt x="5234" y="6258"/>
                  </a:cubicBezTo>
                  <a:lnTo>
                    <a:pt x="5234" y="6372"/>
                  </a:lnTo>
                  <a:lnTo>
                    <a:pt x="4892" y="6372"/>
                  </a:lnTo>
                  <a:lnTo>
                    <a:pt x="4892" y="6258"/>
                  </a:lnTo>
                  <a:cubicBezTo>
                    <a:pt x="4892" y="6195"/>
                    <a:pt x="4842" y="6144"/>
                    <a:pt x="4779" y="6144"/>
                  </a:cubicBezTo>
                  <a:cubicBezTo>
                    <a:pt x="4716" y="6144"/>
                    <a:pt x="4665" y="6195"/>
                    <a:pt x="4665" y="6258"/>
                  </a:cubicBezTo>
                  <a:lnTo>
                    <a:pt x="4665" y="6372"/>
                  </a:lnTo>
                  <a:lnTo>
                    <a:pt x="4323" y="6372"/>
                  </a:lnTo>
                  <a:lnTo>
                    <a:pt x="4323" y="6258"/>
                  </a:lnTo>
                  <a:cubicBezTo>
                    <a:pt x="4323" y="6195"/>
                    <a:pt x="4273" y="6144"/>
                    <a:pt x="4210" y="6144"/>
                  </a:cubicBezTo>
                  <a:cubicBezTo>
                    <a:pt x="4147" y="6144"/>
                    <a:pt x="4096" y="6195"/>
                    <a:pt x="4096" y="6258"/>
                  </a:cubicBezTo>
                  <a:lnTo>
                    <a:pt x="4096" y="6372"/>
                  </a:lnTo>
                  <a:lnTo>
                    <a:pt x="3755" y="6372"/>
                  </a:lnTo>
                  <a:lnTo>
                    <a:pt x="3755" y="6258"/>
                  </a:lnTo>
                  <a:cubicBezTo>
                    <a:pt x="3755" y="6195"/>
                    <a:pt x="3704" y="6144"/>
                    <a:pt x="3641" y="6144"/>
                  </a:cubicBezTo>
                  <a:cubicBezTo>
                    <a:pt x="3578" y="6144"/>
                    <a:pt x="3527" y="6195"/>
                    <a:pt x="3527" y="6258"/>
                  </a:cubicBezTo>
                  <a:lnTo>
                    <a:pt x="3527" y="6372"/>
                  </a:lnTo>
                  <a:lnTo>
                    <a:pt x="3186" y="6372"/>
                  </a:lnTo>
                  <a:lnTo>
                    <a:pt x="3186" y="6258"/>
                  </a:lnTo>
                  <a:cubicBezTo>
                    <a:pt x="3186" y="6195"/>
                    <a:pt x="3135" y="6144"/>
                    <a:pt x="3072" y="6144"/>
                  </a:cubicBezTo>
                  <a:cubicBezTo>
                    <a:pt x="3009" y="6144"/>
                    <a:pt x="2958" y="6195"/>
                    <a:pt x="2958" y="6258"/>
                  </a:cubicBezTo>
                  <a:lnTo>
                    <a:pt x="2958" y="6372"/>
                  </a:lnTo>
                  <a:lnTo>
                    <a:pt x="2617" y="6372"/>
                  </a:lnTo>
                  <a:lnTo>
                    <a:pt x="2617" y="6258"/>
                  </a:lnTo>
                  <a:cubicBezTo>
                    <a:pt x="2617" y="6195"/>
                    <a:pt x="2566" y="6144"/>
                    <a:pt x="2503" y="6144"/>
                  </a:cubicBezTo>
                  <a:cubicBezTo>
                    <a:pt x="2440" y="6144"/>
                    <a:pt x="2389" y="6195"/>
                    <a:pt x="2389" y="6258"/>
                  </a:cubicBezTo>
                  <a:lnTo>
                    <a:pt x="2389" y="6372"/>
                  </a:lnTo>
                  <a:lnTo>
                    <a:pt x="2048" y="6372"/>
                  </a:lnTo>
                  <a:lnTo>
                    <a:pt x="2048" y="6258"/>
                  </a:lnTo>
                  <a:cubicBezTo>
                    <a:pt x="2048" y="6195"/>
                    <a:pt x="1997" y="6144"/>
                    <a:pt x="1934" y="6144"/>
                  </a:cubicBezTo>
                  <a:cubicBezTo>
                    <a:pt x="1871" y="6144"/>
                    <a:pt x="1820" y="6195"/>
                    <a:pt x="1820" y="6258"/>
                  </a:cubicBezTo>
                  <a:lnTo>
                    <a:pt x="1820" y="6372"/>
                  </a:lnTo>
                  <a:lnTo>
                    <a:pt x="1479" y="6372"/>
                  </a:lnTo>
                  <a:lnTo>
                    <a:pt x="1479" y="6258"/>
                  </a:lnTo>
                  <a:cubicBezTo>
                    <a:pt x="1479" y="6195"/>
                    <a:pt x="1428" y="6144"/>
                    <a:pt x="1365" y="6144"/>
                  </a:cubicBezTo>
                  <a:cubicBezTo>
                    <a:pt x="1302" y="6144"/>
                    <a:pt x="1252" y="6195"/>
                    <a:pt x="1252" y="6258"/>
                  </a:cubicBezTo>
                  <a:lnTo>
                    <a:pt x="1252" y="6372"/>
                  </a:lnTo>
                  <a:lnTo>
                    <a:pt x="910" y="6372"/>
                  </a:lnTo>
                  <a:lnTo>
                    <a:pt x="910" y="6258"/>
                  </a:lnTo>
                  <a:cubicBezTo>
                    <a:pt x="910" y="6195"/>
                    <a:pt x="859" y="6144"/>
                    <a:pt x="796" y="6144"/>
                  </a:cubicBezTo>
                  <a:cubicBezTo>
                    <a:pt x="734" y="6144"/>
                    <a:pt x="683" y="6195"/>
                    <a:pt x="683" y="6258"/>
                  </a:cubicBezTo>
                  <a:lnTo>
                    <a:pt x="683" y="6372"/>
                  </a:lnTo>
                  <a:lnTo>
                    <a:pt x="455" y="6372"/>
                  </a:lnTo>
                  <a:lnTo>
                    <a:pt x="455" y="5234"/>
                  </a:lnTo>
                  <a:lnTo>
                    <a:pt x="1263" y="5234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</p:spPr>
          <p:txBody>
            <a:bodyPr anchor="ctr"/>
            <a:lstStyle/>
            <a:p>
              <a:pPr algn="ctr">
                <a:lnSpc>
                  <a:spcPct val="130000"/>
                </a:lnSpc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文本框 30"/>
            <p:cNvSpPr txBox="1"/>
            <p:nvPr>
              <p:custDataLst>
                <p:tags r:id="rId13"/>
              </p:custDataLst>
            </p:nvPr>
          </p:nvSpPr>
          <p:spPr>
            <a:xfrm>
              <a:off x="3679825" y="2958465"/>
              <a:ext cx="1599565" cy="443865"/>
            </a:xfrm>
            <a:prstGeom prst="rect">
              <a:avLst/>
            </a:prstGeom>
            <a:noFill/>
          </p:spPr>
          <p:txBody>
            <a:bodyPr wrap="square" lIns="90000" tIns="46800" rIns="90000" bIns="0" anchor="ctr" anchorCtr="0">
              <a:noAutofit/>
            </a:bodyPr>
            <a:lstStyle>
              <a:defPPr>
                <a:defRPr lang="zh-CN"/>
              </a:defPPr>
              <a:lvl1pPr lvl="0" defTabSz="913765">
                <a:lnSpc>
                  <a:spcPct val="140000"/>
                </a:lnSpc>
                <a:spcBef>
                  <a:spcPct val="0"/>
                </a:spcBef>
                <a:defRPr sz="1600" b="1">
                  <a:solidFill>
                    <a:srgbClr val="1F74AD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微软雅黑" panose="020B0503020204020204" pitchFamily="34" charset="-122"/>
                </a:defRPr>
              </a:lvl1pPr>
            </a:lstStyle>
            <a:p>
              <a:pPr lvl="0" algn="l">
                <a:lnSpc>
                  <a:spcPct val="100000"/>
                </a:lnSpc>
                <a:buClrTx/>
                <a:buSzTx/>
                <a:buFontTx/>
              </a:pPr>
              <a:r>
                <a:rPr lang="zh-CN" altLang="en-US" sz="1800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sym typeface="Adobe Arabic" charset="0"/>
                </a:rPr>
                <a:t>实施计划</a:t>
              </a:r>
            </a:p>
          </p:txBody>
        </p:sp>
      </p:grpSp>
      <p:sp>
        <p:nvSpPr>
          <p:cNvPr id="48" name="矩形: 圆角 47"/>
          <p:cNvSpPr/>
          <p:nvPr/>
        </p:nvSpPr>
        <p:spPr>
          <a:xfrm>
            <a:off x="7707182" y="2175165"/>
            <a:ext cx="1226185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优点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7707182" y="3041015"/>
            <a:ext cx="3297705" cy="11617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有利于建立和改进工作流程，也有利于工作时间控制和个环节执行时限的确定</a:t>
            </a:r>
          </a:p>
        </p:txBody>
      </p:sp>
      <p:cxnSp>
        <p:nvCxnSpPr>
          <p:cNvPr id="51" name="直接连接符 50"/>
          <p:cNvCxnSpPr/>
          <p:nvPr/>
        </p:nvCxnSpPr>
        <p:spPr>
          <a:xfrm>
            <a:off x="7200900" y="2175165"/>
            <a:ext cx="0" cy="3673185"/>
          </a:xfrm>
          <a:prstGeom prst="line">
            <a:avLst/>
          </a:prstGeom>
          <a:ln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细化法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大功成于精细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49" grpId="0"/>
      <p:bldP spid="5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912552" y="3705376"/>
            <a:ext cx="7397750" cy="2273300"/>
            <a:chOff x="1403" y="6391"/>
            <a:chExt cx="11650" cy="3580"/>
          </a:xfrm>
        </p:grpSpPr>
        <p:sp>
          <p:nvSpPr>
            <p:cNvPr id="11" name="文本框 10"/>
            <p:cNvSpPr txBox="1"/>
            <p:nvPr/>
          </p:nvSpPr>
          <p:spPr>
            <a:xfrm>
              <a:off x="1403" y="6391"/>
              <a:ext cx="9597" cy="5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endParaRPr lang="zh-CN" altLang="en-US" b="1" dirty="0">
                <a:solidFill>
                  <a:srgbClr val="5161DC"/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688" y="7197"/>
              <a:ext cx="5644" cy="921"/>
              <a:chOff x="1688" y="7593"/>
              <a:chExt cx="5644" cy="921"/>
            </a:xfrm>
          </p:grpSpPr>
          <p:sp>
            <p:nvSpPr>
              <p:cNvPr id="22" name="矩形: 圆角 21"/>
              <p:cNvSpPr/>
              <p:nvPr/>
            </p:nvSpPr>
            <p:spPr>
              <a:xfrm>
                <a:off x="1688" y="7602"/>
                <a:ext cx="698" cy="697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b="1" dirty="0"/>
                  <a:t>01</a:t>
                </a:r>
              </a:p>
            </p:txBody>
          </p:sp>
          <p:sp>
            <p:nvSpPr>
              <p:cNvPr id="23" name="文本框 22"/>
              <p:cNvSpPr txBox="1"/>
              <p:nvPr/>
            </p:nvSpPr>
            <p:spPr>
              <a:xfrm>
                <a:off x="2576" y="7593"/>
                <a:ext cx="4756" cy="92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责任要落实到具体部门、具体责任人；</a:t>
                </a: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1688" y="8662"/>
              <a:ext cx="5644" cy="1309"/>
              <a:chOff x="1688" y="7473"/>
              <a:chExt cx="5644" cy="1309"/>
            </a:xfrm>
          </p:grpSpPr>
          <p:sp>
            <p:nvSpPr>
              <p:cNvPr id="20" name="矩形: 圆角 19"/>
              <p:cNvSpPr/>
              <p:nvPr/>
            </p:nvSpPr>
            <p:spPr>
              <a:xfrm>
                <a:off x="1688" y="7602"/>
                <a:ext cx="698" cy="697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b="1" dirty="0"/>
                  <a:t>02</a:t>
                </a: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2576" y="7473"/>
                <a:ext cx="4756" cy="13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责任的内容细化，包括负责的量和质，流程与方法，以及具体的要求；</a:t>
                </a: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7816" y="7187"/>
              <a:ext cx="5237" cy="697"/>
              <a:chOff x="237" y="7583"/>
              <a:chExt cx="5237" cy="697"/>
            </a:xfrm>
          </p:grpSpPr>
          <p:sp>
            <p:nvSpPr>
              <p:cNvPr id="18" name="矩形: 圆角 17"/>
              <p:cNvSpPr/>
              <p:nvPr/>
            </p:nvSpPr>
            <p:spPr>
              <a:xfrm>
                <a:off x="237" y="7583"/>
                <a:ext cx="698" cy="697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b="1"/>
                  <a:t>03</a:t>
                </a: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1125" y="7702"/>
                <a:ext cx="4349" cy="5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对责任人如何追究责任；</a:t>
                </a: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7816" y="8643"/>
              <a:ext cx="4635" cy="1309"/>
              <a:chOff x="237" y="7454"/>
              <a:chExt cx="4635" cy="1309"/>
            </a:xfrm>
          </p:grpSpPr>
          <p:sp>
            <p:nvSpPr>
              <p:cNvPr id="16" name="矩形: 圆角 15"/>
              <p:cNvSpPr/>
              <p:nvPr/>
            </p:nvSpPr>
            <p:spPr>
              <a:xfrm>
                <a:off x="237" y="7583"/>
                <a:ext cx="698" cy="697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b="1"/>
                  <a:t>04</a:t>
                </a: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1125" y="7454"/>
                <a:ext cx="3747" cy="13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zh-CN" altLang="en-US" sz="16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检查、监督人是谁，检查人的具体责任是什么，失察了要承担什么责任</a:t>
                </a:r>
              </a:p>
            </p:txBody>
          </p:sp>
        </p:grpSp>
      </p:grpSp>
      <p:sp>
        <p:nvSpPr>
          <p:cNvPr id="24" name="矩形: 圆角 23"/>
          <p:cNvSpPr/>
          <p:nvPr/>
        </p:nvSpPr>
        <p:spPr>
          <a:xfrm>
            <a:off x="1363477" y="1715514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三、衔接细化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4067494" y="1791982"/>
            <a:ext cx="6788783" cy="4230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各部门之间、岗位之间、各个工作单元之间的衔接配合。</a:t>
            </a:r>
          </a:p>
        </p:txBody>
      </p:sp>
      <p:sp>
        <p:nvSpPr>
          <p:cNvPr id="26" name="矩形: 圆角 25"/>
          <p:cNvSpPr/>
          <p:nvPr/>
        </p:nvSpPr>
        <p:spPr>
          <a:xfrm>
            <a:off x="1363477" y="2820414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四、责任细化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067494" y="2725432"/>
            <a:ext cx="6788783" cy="7923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是按工作的时间顺序，从纵的方面将工作、任务分解为各个组成部分、工作单元</a:t>
            </a:r>
          </a:p>
        </p:txBody>
      </p:sp>
      <p:sp>
        <p:nvSpPr>
          <p:cNvPr id="28" name="矩形: 圆角 27"/>
          <p:cNvSpPr/>
          <p:nvPr/>
        </p:nvSpPr>
        <p:spPr>
          <a:xfrm>
            <a:off x="1440944" y="4090445"/>
            <a:ext cx="1857116" cy="18571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+mj-ea"/>
                <a:ea typeface="+mj-ea"/>
              </a:rPr>
              <a:t>注意点</a:t>
            </a:r>
          </a:p>
        </p:txBody>
      </p:sp>
      <p:sp>
        <p:nvSpPr>
          <p:cNvPr id="31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细化法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大功成于精细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5" grpId="0"/>
      <p:bldP spid="26" grpId="0" animBg="1"/>
      <p:bldP spid="27" grpId="0"/>
      <p:bldP spid="28" grpId="0" animBg="1"/>
      <p:bldP spid="3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/>
        </p:nvGrpSpPr>
        <p:grpSpPr>
          <a:xfrm>
            <a:off x="1476390" y="2048510"/>
            <a:ext cx="4255120" cy="4104005"/>
            <a:chOff x="1476390" y="2048510"/>
            <a:chExt cx="4255120" cy="4104005"/>
          </a:xfrm>
        </p:grpSpPr>
        <p:sp>
          <p:nvSpPr>
            <p:cNvPr id="23" name="椭圆 22"/>
            <p:cNvSpPr/>
            <p:nvPr/>
          </p:nvSpPr>
          <p:spPr>
            <a:xfrm>
              <a:off x="2409170" y="2048510"/>
              <a:ext cx="2329815" cy="2329815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accent1">
                  <a:alpha val="6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“质量”</a:t>
              </a:r>
            </a:p>
          </p:txBody>
        </p:sp>
        <p:sp>
          <p:nvSpPr>
            <p:cNvPr id="25" name="椭圆 24"/>
            <p:cNvSpPr/>
            <p:nvPr/>
          </p:nvSpPr>
          <p:spPr>
            <a:xfrm>
              <a:off x="1476390" y="3822700"/>
              <a:ext cx="2329815" cy="2329815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accent1">
                  <a:alpha val="6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“时量”</a:t>
              </a:r>
            </a:p>
          </p:txBody>
        </p:sp>
        <p:sp>
          <p:nvSpPr>
            <p:cNvPr id="26" name="椭圆 25"/>
            <p:cNvSpPr/>
            <p:nvPr/>
          </p:nvSpPr>
          <p:spPr>
            <a:xfrm>
              <a:off x="3401695" y="3822700"/>
              <a:ext cx="2329815" cy="2329815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 w="63500">
              <a:solidFill>
                <a:schemeClr val="accent1">
                  <a:alpha val="6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  <a:cs typeface="+mn-ea"/>
                  <a:sym typeface="+mn-lt"/>
                </a:rPr>
                <a:t>“数量”</a:t>
              </a:r>
            </a:p>
          </p:txBody>
        </p:sp>
      </p:grpSp>
      <p:sp>
        <p:nvSpPr>
          <p:cNvPr id="27" name="矩形: 圆角 26"/>
          <p:cNvSpPr/>
          <p:nvPr/>
        </p:nvSpPr>
        <p:spPr>
          <a:xfrm>
            <a:off x="6781185" y="2240860"/>
            <a:ext cx="2426520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量化要素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6781185" y="3345497"/>
            <a:ext cx="3583940" cy="442595"/>
            <a:chOff x="6410982" y="3078797"/>
            <a:chExt cx="3583940" cy="442595"/>
          </a:xfrm>
        </p:grpSpPr>
        <p:sp>
          <p:nvSpPr>
            <p:cNvPr id="29" name="矩形: 圆角 28"/>
            <p:cNvSpPr/>
            <p:nvPr/>
          </p:nvSpPr>
          <p:spPr>
            <a:xfrm>
              <a:off x="6410982" y="3078797"/>
              <a:ext cx="443230" cy="442595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 dirty="0"/>
                <a:t>01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6974862" y="3111182"/>
              <a:ext cx="30200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是指完成工作的标准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781185" y="4351496"/>
            <a:ext cx="3583940" cy="442595"/>
            <a:chOff x="6410982" y="3078797"/>
            <a:chExt cx="3583940" cy="442595"/>
          </a:xfrm>
        </p:grpSpPr>
        <p:sp>
          <p:nvSpPr>
            <p:cNvPr id="33" name="矩形: 圆角 32"/>
            <p:cNvSpPr/>
            <p:nvPr/>
          </p:nvSpPr>
          <p:spPr>
            <a:xfrm>
              <a:off x="6410982" y="3078797"/>
              <a:ext cx="443230" cy="442595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 dirty="0"/>
                <a:t>01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6974862" y="3111182"/>
              <a:ext cx="30200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主要是指完成工作的时间量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6781185" y="5357494"/>
            <a:ext cx="3583940" cy="442595"/>
            <a:chOff x="6410982" y="3078797"/>
            <a:chExt cx="3583940" cy="442595"/>
          </a:xfrm>
        </p:grpSpPr>
        <p:sp>
          <p:nvSpPr>
            <p:cNvPr id="36" name="矩形: 圆角 35"/>
            <p:cNvSpPr/>
            <p:nvPr/>
          </p:nvSpPr>
          <p:spPr>
            <a:xfrm>
              <a:off x="6410982" y="3078797"/>
              <a:ext cx="443230" cy="442595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b="1" dirty="0"/>
                <a:t>01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6974862" y="3111182"/>
              <a:ext cx="302006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是指完成工作的数量</a:t>
              </a:r>
            </a:p>
          </p:txBody>
        </p:sp>
      </p:grpSp>
      <p:sp>
        <p:nvSpPr>
          <p:cNvPr id="38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量化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没有量化就没有细化 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3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066800" y="2838449"/>
            <a:ext cx="5886451" cy="2667001"/>
            <a:chOff x="723900" y="2476499"/>
            <a:chExt cx="5886451" cy="2667001"/>
          </a:xfrm>
        </p:grpSpPr>
        <p:sp>
          <p:nvSpPr>
            <p:cNvPr id="4" name="矩形 3"/>
            <p:cNvSpPr/>
            <p:nvPr/>
          </p:nvSpPr>
          <p:spPr>
            <a:xfrm>
              <a:off x="723900" y="2476500"/>
              <a:ext cx="5886450" cy="2667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 rot="21365010">
              <a:off x="723901" y="2476499"/>
              <a:ext cx="588645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627187" y="3226594"/>
            <a:ext cx="4765675" cy="18907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采用流程化管理，就是将任务或工作事项，沿纵向细化为若干个前后相连的工序单元，将作业过程细化为工序流程，然后进行分析、简化、改进、整合、优化。 </a:t>
            </a:r>
          </a:p>
        </p:txBody>
      </p:sp>
      <p:sp>
        <p:nvSpPr>
          <p:cNvPr id="7" name="缺角矩形 6"/>
          <p:cNvSpPr/>
          <p:nvPr/>
        </p:nvSpPr>
        <p:spPr>
          <a:xfrm>
            <a:off x="7628970" y="2452325"/>
            <a:ext cx="3251040" cy="3251040"/>
          </a:xfrm>
          <a:prstGeom prst="plaque">
            <a:avLst/>
          </a:prstGeom>
          <a:blipFill>
            <a:blip r:embed="rId3"/>
            <a:srcRect/>
            <a:stretch>
              <a:fillRect l="-25019" r="-25019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8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流程化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高效来自流程改造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 rot="12840000">
            <a:off x="-915059" y="-977924"/>
            <a:ext cx="3019970" cy="3019970"/>
            <a:chOff x="721" y="907"/>
            <a:chExt cx="8896" cy="8896"/>
          </a:xfrm>
        </p:grpSpPr>
        <p:sp>
          <p:nvSpPr>
            <p:cNvPr id="21" name="图形"/>
            <p:cNvSpPr/>
            <p:nvPr/>
          </p:nvSpPr>
          <p:spPr>
            <a:xfrm>
              <a:off x="2800" y="2986"/>
              <a:ext cx="4742" cy="4742"/>
            </a:xfrm>
            <a:prstGeom prst="arc">
              <a:avLst>
                <a:gd name="adj1" fmla="val 2628965"/>
                <a:gd name="adj2" fmla="val 19800596"/>
              </a:avLst>
            </a:prstGeom>
            <a:ln w="317500" cap="rnd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en-US" sz="6000">
                <a:cs typeface="字魂58号-创中黑" panose="00000500000000000000" charset="-122"/>
                <a:sym typeface="字魂58号-创中黑" panose="00000500000000000000" charset="-122"/>
              </a:endParaRPr>
            </a:p>
          </p:txBody>
        </p:sp>
        <p:sp>
          <p:nvSpPr>
            <p:cNvPr id="22" name="图形"/>
            <p:cNvSpPr/>
            <p:nvPr/>
          </p:nvSpPr>
          <p:spPr>
            <a:xfrm>
              <a:off x="721" y="907"/>
              <a:ext cx="8896" cy="8896"/>
            </a:xfrm>
            <a:prstGeom prst="arc">
              <a:avLst>
                <a:gd name="adj1" fmla="val 2886751"/>
                <a:gd name="adj2" fmla="val 18940197"/>
              </a:avLst>
            </a:prstGeom>
            <a:ln w="317500" cap="rnd">
              <a:solidFill>
                <a:schemeClr val="bg1">
                  <a:lumMod val="75000"/>
                  <a:alpha val="38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en-US" sz="6000">
                <a:cs typeface="字魂58号-创中黑" panose="00000500000000000000" charset="-122"/>
                <a:sym typeface="字魂58号-创中黑" panose="00000500000000000000" charset="-122"/>
              </a:endParaRPr>
            </a:p>
          </p:txBody>
        </p:sp>
      </p:grpSp>
      <p:sp>
        <p:nvSpPr>
          <p:cNvPr id="27" name="任意多边形: 形状 26"/>
          <p:cNvSpPr/>
          <p:nvPr/>
        </p:nvSpPr>
        <p:spPr>
          <a:xfrm flipH="1">
            <a:off x="10717235" y="840175"/>
            <a:ext cx="636944" cy="438120"/>
          </a:xfrm>
          <a:custGeom>
            <a:avLst/>
            <a:gdLst>
              <a:gd name="connsiteX0" fmla="*/ 220815 w 807837"/>
              <a:gd name="connsiteY0" fmla="*/ 407615 h 555668"/>
              <a:gd name="connsiteX1" fmla="*/ 146734 w 807837"/>
              <a:gd name="connsiteY1" fmla="*/ 481686 h 555668"/>
              <a:gd name="connsiteX2" fmla="*/ 220815 w 807837"/>
              <a:gd name="connsiteY2" fmla="*/ 555668 h 555668"/>
              <a:gd name="connsiteX3" fmla="*/ 514281 w 807837"/>
              <a:gd name="connsiteY3" fmla="*/ 407615 h 555668"/>
              <a:gd name="connsiteX4" fmla="*/ 440289 w 807837"/>
              <a:gd name="connsiteY4" fmla="*/ 481686 h 555668"/>
              <a:gd name="connsiteX5" fmla="*/ 514281 w 807837"/>
              <a:gd name="connsiteY5" fmla="*/ 555668 h 555668"/>
              <a:gd name="connsiteX6" fmla="*/ 807837 w 807837"/>
              <a:gd name="connsiteY6" fmla="*/ 407615 h 555668"/>
              <a:gd name="connsiteX7" fmla="*/ 733844 w 807837"/>
              <a:gd name="connsiteY7" fmla="*/ 481686 h 555668"/>
              <a:gd name="connsiteX8" fmla="*/ 807837 w 807837"/>
              <a:gd name="connsiteY8" fmla="*/ 555668 h 555668"/>
              <a:gd name="connsiteX9" fmla="*/ 73992 w 807837"/>
              <a:gd name="connsiteY9" fmla="*/ 304773 h 555668"/>
              <a:gd name="connsiteX10" fmla="*/ 0 w 807837"/>
              <a:gd name="connsiteY10" fmla="*/ 380095 h 555668"/>
              <a:gd name="connsiteX11" fmla="*/ 73992 w 807837"/>
              <a:gd name="connsiteY11" fmla="*/ 454077 h 555668"/>
              <a:gd name="connsiteX12" fmla="*/ 367548 w 807837"/>
              <a:gd name="connsiteY12" fmla="*/ 304773 h 555668"/>
              <a:gd name="connsiteX13" fmla="*/ 293556 w 807837"/>
              <a:gd name="connsiteY13" fmla="*/ 380095 h 555668"/>
              <a:gd name="connsiteX14" fmla="*/ 367548 w 807837"/>
              <a:gd name="connsiteY14" fmla="*/ 454077 h 555668"/>
              <a:gd name="connsiteX15" fmla="*/ 661103 w 807837"/>
              <a:gd name="connsiteY15" fmla="*/ 304773 h 555668"/>
              <a:gd name="connsiteX16" fmla="*/ 587022 w 807837"/>
              <a:gd name="connsiteY16" fmla="*/ 380095 h 555668"/>
              <a:gd name="connsiteX17" fmla="*/ 661103 w 807837"/>
              <a:gd name="connsiteY17" fmla="*/ 454077 h 555668"/>
              <a:gd name="connsiteX18" fmla="*/ 220815 w 807837"/>
              <a:gd name="connsiteY18" fmla="*/ 203182 h 555668"/>
              <a:gd name="connsiteX19" fmla="*/ 146734 w 807837"/>
              <a:gd name="connsiteY19" fmla="*/ 277253 h 555668"/>
              <a:gd name="connsiteX20" fmla="*/ 220815 w 807837"/>
              <a:gd name="connsiteY20" fmla="*/ 352486 h 555668"/>
              <a:gd name="connsiteX21" fmla="*/ 514281 w 807837"/>
              <a:gd name="connsiteY21" fmla="*/ 203182 h 555668"/>
              <a:gd name="connsiteX22" fmla="*/ 440289 w 807837"/>
              <a:gd name="connsiteY22" fmla="*/ 277253 h 555668"/>
              <a:gd name="connsiteX23" fmla="*/ 514281 w 807837"/>
              <a:gd name="connsiteY23" fmla="*/ 352486 h 555668"/>
              <a:gd name="connsiteX24" fmla="*/ 807837 w 807837"/>
              <a:gd name="connsiteY24" fmla="*/ 203182 h 555668"/>
              <a:gd name="connsiteX25" fmla="*/ 733844 w 807837"/>
              <a:gd name="connsiteY25" fmla="*/ 277253 h 555668"/>
              <a:gd name="connsiteX26" fmla="*/ 807837 w 807837"/>
              <a:gd name="connsiteY26" fmla="*/ 352486 h 555668"/>
              <a:gd name="connsiteX27" fmla="*/ 73992 w 807837"/>
              <a:gd name="connsiteY27" fmla="*/ 101591 h 555668"/>
              <a:gd name="connsiteX28" fmla="*/ 0 w 807837"/>
              <a:gd name="connsiteY28" fmla="*/ 175662 h 555668"/>
              <a:gd name="connsiteX29" fmla="*/ 73992 w 807837"/>
              <a:gd name="connsiteY29" fmla="*/ 249644 h 555668"/>
              <a:gd name="connsiteX30" fmla="*/ 367548 w 807837"/>
              <a:gd name="connsiteY30" fmla="*/ 101591 h 555668"/>
              <a:gd name="connsiteX31" fmla="*/ 293556 w 807837"/>
              <a:gd name="connsiteY31" fmla="*/ 175662 h 555668"/>
              <a:gd name="connsiteX32" fmla="*/ 367548 w 807837"/>
              <a:gd name="connsiteY32" fmla="*/ 249644 h 555668"/>
              <a:gd name="connsiteX33" fmla="*/ 661103 w 807837"/>
              <a:gd name="connsiteY33" fmla="*/ 101591 h 555668"/>
              <a:gd name="connsiteX34" fmla="*/ 587022 w 807837"/>
              <a:gd name="connsiteY34" fmla="*/ 175662 h 555668"/>
              <a:gd name="connsiteX35" fmla="*/ 661103 w 807837"/>
              <a:gd name="connsiteY35" fmla="*/ 249644 h 555668"/>
              <a:gd name="connsiteX36" fmla="*/ 220815 w 807837"/>
              <a:gd name="connsiteY36" fmla="*/ 0 h 555668"/>
              <a:gd name="connsiteX37" fmla="*/ 146734 w 807837"/>
              <a:gd name="connsiteY37" fmla="*/ 73982 h 555668"/>
              <a:gd name="connsiteX38" fmla="*/ 220815 w 807837"/>
              <a:gd name="connsiteY38" fmla="*/ 148053 h 555668"/>
              <a:gd name="connsiteX39" fmla="*/ 514281 w 807837"/>
              <a:gd name="connsiteY39" fmla="*/ 0 h 555668"/>
              <a:gd name="connsiteX40" fmla="*/ 440289 w 807837"/>
              <a:gd name="connsiteY40" fmla="*/ 73982 h 555668"/>
              <a:gd name="connsiteX41" fmla="*/ 514281 w 807837"/>
              <a:gd name="connsiteY41" fmla="*/ 148053 h 555668"/>
              <a:gd name="connsiteX42" fmla="*/ 807837 w 807837"/>
              <a:gd name="connsiteY42" fmla="*/ 0 h 555668"/>
              <a:gd name="connsiteX43" fmla="*/ 733844 w 807837"/>
              <a:gd name="connsiteY43" fmla="*/ 73982 h 555668"/>
              <a:gd name="connsiteX44" fmla="*/ 807837 w 807837"/>
              <a:gd name="connsiteY44" fmla="*/ 148053 h 55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807837" h="555668">
                <a:moveTo>
                  <a:pt x="220815" y="407615"/>
                </a:moveTo>
                <a:lnTo>
                  <a:pt x="146734" y="481686"/>
                </a:lnTo>
                <a:lnTo>
                  <a:pt x="220815" y="555668"/>
                </a:lnTo>
                <a:close/>
                <a:moveTo>
                  <a:pt x="514281" y="407615"/>
                </a:moveTo>
                <a:lnTo>
                  <a:pt x="440289" y="481686"/>
                </a:lnTo>
                <a:lnTo>
                  <a:pt x="514281" y="555668"/>
                </a:lnTo>
                <a:close/>
                <a:moveTo>
                  <a:pt x="807837" y="407615"/>
                </a:moveTo>
                <a:lnTo>
                  <a:pt x="733844" y="481686"/>
                </a:lnTo>
                <a:lnTo>
                  <a:pt x="807837" y="555668"/>
                </a:lnTo>
                <a:close/>
                <a:moveTo>
                  <a:pt x="73992" y="304773"/>
                </a:moveTo>
                <a:lnTo>
                  <a:pt x="0" y="380095"/>
                </a:lnTo>
                <a:lnTo>
                  <a:pt x="73992" y="454077"/>
                </a:lnTo>
                <a:close/>
                <a:moveTo>
                  <a:pt x="367548" y="304773"/>
                </a:moveTo>
                <a:lnTo>
                  <a:pt x="293556" y="380095"/>
                </a:lnTo>
                <a:lnTo>
                  <a:pt x="367548" y="454077"/>
                </a:lnTo>
                <a:close/>
                <a:moveTo>
                  <a:pt x="661103" y="304773"/>
                </a:moveTo>
                <a:lnTo>
                  <a:pt x="587022" y="380095"/>
                </a:lnTo>
                <a:lnTo>
                  <a:pt x="661103" y="454077"/>
                </a:lnTo>
                <a:close/>
                <a:moveTo>
                  <a:pt x="220815" y="203182"/>
                </a:moveTo>
                <a:lnTo>
                  <a:pt x="146734" y="277253"/>
                </a:lnTo>
                <a:lnTo>
                  <a:pt x="220815" y="352486"/>
                </a:lnTo>
                <a:close/>
                <a:moveTo>
                  <a:pt x="514281" y="203182"/>
                </a:moveTo>
                <a:lnTo>
                  <a:pt x="440289" y="277253"/>
                </a:lnTo>
                <a:lnTo>
                  <a:pt x="514281" y="352486"/>
                </a:lnTo>
                <a:close/>
                <a:moveTo>
                  <a:pt x="807837" y="203182"/>
                </a:moveTo>
                <a:lnTo>
                  <a:pt x="733844" y="277253"/>
                </a:lnTo>
                <a:lnTo>
                  <a:pt x="807837" y="352486"/>
                </a:lnTo>
                <a:close/>
                <a:moveTo>
                  <a:pt x="73992" y="101591"/>
                </a:moveTo>
                <a:lnTo>
                  <a:pt x="0" y="175662"/>
                </a:lnTo>
                <a:lnTo>
                  <a:pt x="73992" y="249644"/>
                </a:lnTo>
                <a:close/>
                <a:moveTo>
                  <a:pt x="367548" y="101591"/>
                </a:moveTo>
                <a:lnTo>
                  <a:pt x="293556" y="175662"/>
                </a:lnTo>
                <a:lnTo>
                  <a:pt x="367548" y="249644"/>
                </a:lnTo>
                <a:close/>
                <a:moveTo>
                  <a:pt x="661103" y="101591"/>
                </a:moveTo>
                <a:lnTo>
                  <a:pt x="587022" y="175662"/>
                </a:lnTo>
                <a:lnTo>
                  <a:pt x="661103" y="249644"/>
                </a:lnTo>
                <a:close/>
                <a:moveTo>
                  <a:pt x="220815" y="0"/>
                </a:moveTo>
                <a:lnTo>
                  <a:pt x="146734" y="73982"/>
                </a:lnTo>
                <a:lnTo>
                  <a:pt x="220815" y="148053"/>
                </a:lnTo>
                <a:close/>
                <a:moveTo>
                  <a:pt x="514281" y="0"/>
                </a:moveTo>
                <a:lnTo>
                  <a:pt x="440289" y="73982"/>
                </a:lnTo>
                <a:lnTo>
                  <a:pt x="514281" y="148053"/>
                </a:lnTo>
                <a:close/>
                <a:moveTo>
                  <a:pt x="807837" y="0"/>
                </a:moveTo>
                <a:lnTo>
                  <a:pt x="733844" y="73982"/>
                </a:lnTo>
                <a:lnTo>
                  <a:pt x="807837" y="148053"/>
                </a:lnTo>
                <a:close/>
              </a:path>
            </a:pathLst>
          </a:custGeom>
          <a:gradFill>
            <a:gsLst>
              <a:gs pos="11000">
                <a:schemeClr val="accent1"/>
              </a:gs>
              <a:gs pos="99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grpSp>
        <p:nvGrpSpPr>
          <p:cNvPr id="32" name="组合 31"/>
          <p:cNvGrpSpPr/>
          <p:nvPr/>
        </p:nvGrpSpPr>
        <p:grpSpPr>
          <a:xfrm>
            <a:off x="5188208" y="1787832"/>
            <a:ext cx="4723684" cy="792944"/>
            <a:chOff x="1407486" y="2476881"/>
            <a:chExt cx="4723684" cy="792944"/>
          </a:xfrm>
        </p:grpSpPr>
        <p:sp>
          <p:nvSpPr>
            <p:cNvPr id="28" name="圆角矩形 12"/>
            <p:cNvSpPr/>
            <p:nvPr/>
          </p:nvSpPr>
          <p:spPr>
            <a:xfrm>
              <a:off x="1407486" y="2476881"/>
              <a:ext cx="792944" cy="7929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800" dirty="0">
                  <a:latin typeface="+mj-ea"/>
                  <a:ea typeface="+mj-ea"/>
                </a:rPr>
                <a:t>01</a:t>
              </a:r>
              <a:endParaRPr lang="zh-CN" altLang="en-US" sz="2800" dirty="0">
                <a:latin typeface="+mj-ea"/>
                <a:ea typeface="+mj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253185" y="2519410"/>
              <a:ext cx="38779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什么是精细化管理</a:t>
              </a: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5188208" y="2865529"/>
            <a:ext cx="4723684" cy="792944"/>
            <a:chOff x="1407486" y="2476881"/>
            <a:chExt cx="4723684" cy="792944"/>
          </a:xfrm>
        </p:grpSpPr>
        <p:sp>
          <p:nvSpPr>
            <p:cNvPr id="34" name="圆角矩形 12"/>
            <p:cNvSpPr/>
            <p:nvPr/>
          </p:nvSpPr>
          <p:spPr>
            <a:xfrm>
              <a:off x="1407486" y="2476881"/>
              <a:ext cx="792944" cy="7929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800" dirty="0">
                  <a:latin typeface="+mj-ea"/>
                  <a:ea typeface="+mj-ea"/>
                </a:rPr>
                <a:t>02</a:t>
              </a:r>
              <a:endParaRPr lang="zh-CN" altLang="en-US" sz="2800" dirty="0">
                <a:latin typeface="+mj-ea"/>
                <a:ea typeface="+mj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2253185" y="2519410"/>
              <a:ext cx="38779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精细化管理的意义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5188208" y="3943226"/>
            <a:ext cx="4723684" cy="792944"/>
            <a:chOff x="1407486" y="2476881"/>
            <a:chExt cx="4723684" cy="792944"/>
          </a:xfrm>
        </p:grpSpPr>
        <p:sp>
          <p:nvSpPr>
            <p:cNvPr id="37" name="圆角矩形 12"/>
            <p:cNvSpPr/>
            <p:nvPr/>
          </p:nvSpPr>
          <p:spPr>
            <a:xfrm>
              <a:off x="1407486" y="2476881"/>
              <a:ext cx="792944" cy="79294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800" dirty="0">
                  <a:latin typeface="+mj-ea"/>
                  <a:ea typeface="+mj-ea"/>
                </a:rPr>
                <a:t>03</a:t>
              </a:r>
              <a:endParaRPr lang="zh-CN" altLang="en-US" sz="2800" dirty="0">
                <a:latin typeface="+mj-ea"/>
                <a:ea typeface="+mj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253185" y="2519410"/>
              <a:ext cx="387798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精细化管理的方法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5188208" y="5020924"/>
            <a:ext cx="6108678" cy="792944"/>
            <a:chOff x="1407486" y="2476881"/>
            <a:chExt cx="6108678" cy="792944"/>
          </a:xfrm>
        </p:grpSpPr>
        <p:sp>
          <p:nvSpPr>
            <p:cNvPr id="40" name="圆角矩形 12"/>
            <p:cNvSpPr/>
            <p:nvPr/>
          </p:nvSpPr>
          <p:spPr>
            <a:xfrm>
              <a:off x="1407486" y="2476881"/>
              <a:ext cx="792944" cy="79294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800" dirty="0">
                  <a:latin typeface="+mj-ea"/>
                  <a:ea typeface="+mj-ea"/>
                </a:rPr>
                <a:t>04</a:t>
              </a:r>
              <a:endParaRPr lang="zh-CN" altLang="en-US" sz="2800" dirty="0">
                <a:latin typeface="+mj-ea"/>
                <a:ea typeface="+mj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2253185" y="2519410"/>
              <a:ext cx="5262979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企业如何做好精细化管理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944201" y="2844114"/>
            <a:ext cx="3565229" cy="1895337"/>
            <a:chOff x="895842" y="2738606"/>
            <a:chExt cx="3565229" cy="1895337"/>
          </a:xfrm>
        </p:grpSpPr>
        <p:grpSp>
          <p:nvGrpSpPr>
            <p:cNvPr id="23" name="组合 22"/>
            <p:cNvGrpSpPr/>
            <p:nvPr/>
          </p:nvGrpSpPr>
          <p:grpSpPr>
            <a:xfrm>
              <a:off x="895842" y="3719543"/>
              <a:ext cx="3227070" cy="914400"/>
              <a:chOff x="830" y="974"/>
              <a:chExt cx="5082" cy="1440"/>
            </a:xfrm>
          </p:grpSpPr>
          <p:sp>
            <p:nvSpPr>
              <p:cNvPr id="24" name="图形"/>
              <p:cNvSpPr/>
              <p:nvPr/>
            </p:nvSpPr>
            <p:spPr>
              <a:xfrm>
                <a:off x="830" y="974"/>
                <a:ext cx="1440" cy="1440"/>
              </a:xfrm>
              <a:prstGeom prst="ellipse">
                <a:avLst/>
              </a:prstGeom>
              <a:gradFill>
                <a:gsLst>
                  <a:gs pos="0">
                    <a:schemeClr val="accent1"/>
                  </a:gs>
                  <a:gs pos="55000">
                    <a:schemeClr val="accent1">
                      <a:alpha val="0"/>
                    </a:schemeClr>
                  </a:gs>
                </a:gsLst>
                <a:lin ang="2700000" scaled="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思源黑体 CN Medium"/>
                  <a:ea typeface="思源黑体 CN Medium"/>
                  <a:cs typeface="字魂58号-创中黑" panose="00000500000000000000" charset="-122"/>
                </a:endParaRPr>
              </a:p>
            </p:txBody>
          </p:sp>
          <p:sp>
            <p:nvSpPr>
              <p:cNvPr id="25" name="图形"/>
              <p:cNvSpPr txBox="1"/>
              <p:nvPr/>
            </p:nvSpPr>
            <p:spPr>
              <a:xfrm>
                <a:off x="1231" y="1267"/>
                <a:ext cx="4681" cy="9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dist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32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/>
                    <a:uLnTx/>
                    <a:uFillTx/>
                    <a:latin typeface="思源黑体 CN Bold" panose="020B0800000000000000" charset="-122"/>
                    <a:ea typeface="思源黑体 CN Bold" panose="020B0800000000000000" charset="-122"/>
                    <a:cs typeface="Arial" panose="020B0604020202020204" pitchFamily="34" charset="0"/>
                  </a:rPr>
                  <a:t>CONTENT</a:t>
                </a:r>
              </a:p>
            </p:txBody>
          </p:sp>
        </p:grpSp>
        <p:sp>
          <p:nvSpPr>
            <p:cNvPr id="26" name="等腰三角形 25"/>
            <p:cNvSpPr/>
            <p:nvPr/>
          </p:nvSpPr>
          <p:spPr>
            <a:xfrm rot="2637810">
              <a:off x="4153130" y="3735595"/>
              <a:ext cx="307941" cy="265466"/>
            </a:xfrm>
            <a:prstGeom prst="triangle">
              <a:avLst/>
            </a:prstGeom>
            <a:noFill/>
            <a:ln w="50800" cap="flat" cmpd="sng" algn="ctr">
              <a:solidFill>
                <a:schemeClr val="accent2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思源黑体 CN Medium"/>
                <a:ea typeface="思源黑体 CN Medium"/>
                <a:cs typeface="+mn-cs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923228" y="2738606"/>
              <a:ext cx="223651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8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目录</a:t>
              </a: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1629201" y="6000870"/>
            <a:ext cx="258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1">
                    <a:alpha val="3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USI</a:t>
            </a:r>
            <a:r>
              <a:rPr lang="en-US" altLang="zh-CN" sz="1200" dirty="0">
                <a:solidFill>
                  <a:schemeClr val="accent1">
                    <a:alpha val="5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N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ESS</a:t>
            </a:r>
            <a:endParaRPr lang="zh-CN" altLang="en-US" sz="1200" dirty="0"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1187450" y="2017395"/>
            <a:ext cx="2996248" cy="958532"/>
            <a:chOff x="1187450" y="2322195"/>
            <a:chExt cx="2996248" cy="958532"/>
          </a:xfrm>
        </p:grpSpPr>
        <p:sp>
          <p:nvSpPr>
            <p:cNvPr id="27" name="矩形: 圆角 26"/>
            <p:cNvSpPr/>
            <p:nvPr/>
          </p:nvSpPr>
          <p:spPr>
            <a:xfrm>
              <a:off x="1187450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1.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租赁计划编制与审定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217930" y="2974022"/>
              <a:ext cx="2440305" cy="306705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1.1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租赁计划的编制与审定。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610576" y="2017395"/>
            <a:ext cx="3180874" cy="1840428"/>
            <a:chOff x="4610576" y="2322195"/>
            <a:chExt cx="3180874" cy="1840428"/>
          </a:xfrm>
        </p:grpSpPr>
        <p:sp>
          <p:nvSpPr>
            <p:cNvPr id="28" name="矩形: 圆角 27"/>
            <p:cNvSpPr/>
            <p:nvPr/>
          </p:nvSpPr>
          <p:spPr>
            <a:xfrm>
              <a:off x="4610576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2.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组织谈判、合同签订与变更签订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4610576" y="2993072"/>
              <a:ext cx="3180874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2.1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租赁方案审定； 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2.2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谈判与价格确认； 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2.3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框架协议、合同的审查与签订； </a:t>
              </a:r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2.4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框架协议、合同的变更与提前终止。 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2.5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合同管理。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033702" y="2017395"/>
            <a:ext cx="3058161" cy="1409541"/>
            <a:chOff x="8033702" y="2322195"/>
            <a:chExt cx="3058161" cy="1409541"/>
          </a:xfrm>
        </p:grpSpPr>
        <p:sp>
          <p:nvSpPr>
            <p:cNvPr id="29" name="矩形: 圆角 28"/>
            <p:cNvSpPr/>
            <p:nvPr/>
          </p:nvSpPr>
          <p:spPr>
            <a:xfrm>
              <a:off x="8033702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3.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资产交接</a:t>
              </a: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095615" y="2993072"/>
              <a:ext cx="29962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3.1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资产移交；</a:t>
              </a: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3.2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资产接收；</a:t>
              </a: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3.3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损失的确认和处理。</a:t>
              </a: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1217930" y="4250849"/>
            <a:ext cx="2996248" cy="1948150"/>
            <a:chOff x="1187450" y="2322195"/>
            <a:chExt cx="2996248" cy="1948150"/>
          </a:xfrm>
        </p:grpSpPr>
        <p:sp>
          <p:nvSpPr>
            <p:cNvPr id="37" name="矩形: 圆角 36"/>
            <p:cNvSpPr/>
            <p:nvPr/>
          </p:nvSpPr>
          <p:spPr>
            <a:xfrm>
              <a:off x="1187450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4.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收入确认与租金收取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278951" y="2993072"/>
              <a:ext cx="2318262" cy="1277273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4.1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收入确认与发票开具； 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4.2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租金收取；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4.3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租金核对；</a:t>
              </a:r>
            </a:p>
            <a:p>
              <a:pPr>
                <a:spcBef>
                  <a:spcPct val="50000"/>
                </a:spcBef>
              </a:pPr>
              <a:r>
                <a:rPr lang="en-US" altLang="zh-CN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4.4 </a:t>
              </a:r>
              <a:r>
                <a:rPr lang="zh-CN" alt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ea"/>
                </a:rPr>
                <a:t>欠款催收。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641056" y="4250849"/>
            <a:ext cx="2996248" cy="1409541"/>
            <a:chOff x="4610576" y="2322195"/>
            <a:chExt cx="2996248" cy="1409541"/>
          </a:xfrm>
        </p:grpSpPr>
        <p:sp>
          <p:nvSpPr>
            <p:cNvPr id="40" name="矩形: 圆角 39"/>
            <p:cNvSpPr/>
            <p:nvPr/>
          </p:nvSpPr>
          <p:spPr>
            <a:xfrm>
              <a:off x="4610576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5.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日常监控与管理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610576" y="2993072"/>
              <a:ext cx="29962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5.1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台账管理；     </a:t>
              </a: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5.2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承租方资信核查与档案管理；</a:t>
              </a: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5.3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租赁资产的定期查验。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064182" y="4250849"/>
            <a:ext cx="3058161" cy="1194097"/>
            <a:chOff x="8033702" y="2322195"/>
            <a:chExt cx="3058161" cy="1194097"/>
          </a:xfrm>
        </p:grpSpPr>
        <p:sp>
          <p:nvSpPr>
            <p:cNvPr id="43" name="矩形: 圆角 42"/>
            <p:cNvSpPr/>
            <p:nvPr/>
          </p:nvSpPr>
          <p:spPr>
            <a:xfrm>
              <a:off x="8033702" y="2322195"/>
              <a:ext cx="2996248" cy="576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6.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分析与考核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8095615" y="2993072"/>
              <a:ext cx="29962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6.1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分析；</a:t>
              </a:r>
            </a:p>
            <a:p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6.2 </a:t>
              </a: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考核。</a:t>
              </a:r>
            </a:p>
          </p:txBody>
        </p:sp>
      </p:grpSp>
      <p:sp>
        <p:nvSpPr>
          <p:cNvPr id="45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流程化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高效来自流程改造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01670" y="2686049"/>
            <a:ext cx="5886451" cy="2667001"/>
            <a:chOff x="723900" y="2476499"/>
            <a:chExt cx="5886451" cy="2667001"/>
          </a:xfrm>
        </p:grpSpPr>
        <p:sp>
          <p:nvSpPr>
            <p:cNvPr id="3" name="矩形 2"/>
            <p:cNvSpPr/>
            <p:nvPr/>
          </p:nvSpPr>
          <p:spPr>
            <a:xfrm>
              <a:off x="723900" y="2476500"/>
              <a:ext cx="5886450" cy="2667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 rot="21365010">
              <a:off x="723901" y="2476499"/>
              <a:ext cx="588645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5662057" y="3074194"/>
            <a:ext cx="4765675" cy="1429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在每个流程环节上，都标明责任人，相比线性流程更容易分析每个环节的外界影响因素</a:t>
            </a:r>
          </a:p>
        </p:txBody>
      </p:sp>
      <p:sp>
        <p:nvSpPr>
          <p:cNvPr id="6" name="缺角矩形 5"/>
          <p:cNvSpPr/>
          <p:nvPr/>
        </p:nvSpPr>
        <p:spPr>
          <a:xfrm>
            <a:off x="1206034" y="2469083"/>
            <a:ext cx="3251040" cy="3251040"/>
          </a:xfrm>
          <a:prstGeom prst="plaque">
            <a:avLst/>
          </a:prstGeom>
          <a:blipFill>
            <a:blip r:embed="rId3"/>
            <a:srcRect/>
            <a:stretch>
              <a:fillRect l="-25019" r="-25019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7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责任矩阵流程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2"/>
          <p:cNvGraphicFramePr>
            <a:graphicFrameLocks noGrp="1"/>
          </p:cNvGraphicFramePr>
          <p:nvPr/>
        </p:nvGraphicFramePr>
        <p:xfrm>
          <a:off x="2239383" y="1941615"/>
          <a:ext cx="8128001" cy="3866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114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6114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966629">
                <a:tc>
                  <a:txBody>
                    <a:bodyPr/>
                    <a:lstStyle/>
                    <a:p>
                      <a:r>
                        <a:rPr lang="zh-CN" altLang="en-US" dirty="0"/>
                        <a:t>申办人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监督科受理员陈</a:t>
                      </a:r>
                      <a:r>
                        <a:rPr lang="en-US" altLang="zh-CN" dirty="0"/>
                        <a:t>**</a:t>
                      </a:r>
                      <a:endParaRPr lang="zh-CN" alt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监督员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王</a:t>
                      </a:r>
                      <a:r>
                        <a:rPr lang="en-US" altLang="zh-CN" dirty="0"/>
                        <a:t>**</a:t>
                      </a:r>
                      <a:endParaRPr lang="zh-CN" alt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检验科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刘</a:t>
                      </a:r>
                      <a:r>
                        <a:rPr lang="en-US" altLang="zh-CN" dirty="0"/>
                        <a:t>**</a:t>
                      </a:r>
                      <a:endParaRPr lang="zh-CN" altLang="en-US" dirty="0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监督科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章主任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发证科审核员李</a:t>
                      </a:r>
                      <a:r>
                        <a:rPr lang="en-US" altLang="zh-CN" dirty="0"/>
                        <a:t>**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发证科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赵主任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6629">
                <a:tc>
                  <a:txBody>
                    <a:bodyPr/>
                    <a:lstStyle/>
                    <a:p>
                      <a:r>
                        <a:rPr lang="zh-CN" altLang="en-US" dirty="0"/>
                        <a:t>申请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受理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赴现场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审查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样品送</a:t>
                      </a:r>
                      <a:endParaRPr lang="en-US" altLang="zh-CN" dirty="0"/>
                    </a:p>
                    <a:p>
                      <a:r>
                        <a:rPr lang="zh-CN" altLang="en-US" dirty="0"/>
                        <a:t>检验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66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审核签字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科主任提出意见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审核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主任签字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6629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发证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" name="下弧形箭头 158754"/>
          <p:cNvSpPr/>
          <p:nvPr/>
        </p:nvSpPr>
        <p:spPr>
          <a:xfrm rot="873616">
            <a:off x="4827007" y="5085434"/>
            <a:ext cx="2952750" cy="504797"/>
          </a:xfrm>
          <a:prstGeom prst="curvedUpArrow">
            <a:avLst>
              <a:gd name="adj1" fmla="val 46418"/>
              <a:gd name="adj2" fmla="val 233962"/>
              <a:gd name="adj3" fmla="val 33333"/>
            </a:avLst>
          </a:prstGeom>
          <a:solidFill>
            <a:schemeClr val="accent1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defPPr>
              <a:defRPr lang="zh-CN"/>
            </a:defPPr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lvl="5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lvl="6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lvl="7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lvl="8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zh-CN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任意多边形 158758"/>
          <p:cNvSpPr/>
          <p:nvPr/>
        </p:nvSpPr>
        <p:spPr>
          <a:xfrm flipH="1" flipV="1">
            <a:off x="5957307" y="4002623"/>
            <a:ext cx="528160" cy="574607"/>
          </a:xfrm>
          <a:custGeom>
            <a:avLst/>
            <a:gdLst>
              <a:gd name="txL" fmla="*/ 12427 w 21600"/>
              <a:gd name="txT" fmla="*/ 4764 h 21600"/>
              <a:gd name="txR" fmla="*/ 20048 w 21600"/>
              <a:gd name="txB" fmla="*/ 7394 h 21600"/>
            </a:gdLst>
            <a:ahLst/>
            <a:cxnLst>
              <a:cxn ang="270">
                <a:pos x="14428" y="0"/>
              </a:cxn>
              <a:cxn ang="90">
                <a:pos x="14428" y="12158"/>
              </a:cxn>
              <a:cxn ang="90">
                <a:pos x="1344" y="21600"/>
              </a:cxn>
              <a:cxn ang="0">
                <a:pos x="21600" y="6079"/>
              </a:cxn>
            </a:cxnLst>
            <a:rect l="txL" t="txT" r="txR" b="txB"/>
            <a:pathLst>
              <a:path w="21600" h="21600">
                <a:moveTo>
                  <a:pt x="21600" y="6079"/>
                </a:moveTo>
                <a:lnTo>
                  <a:pt x="14428" y="0"/>
                </a:lnTo>
                <a:lnTo>
                  <a:pt x="14428" y="4764"/>
                </a:lnTo>
                <a:lnTo>
                  <a:pt x="12427" y="4764"/>
                </a:lnTo>
                <a:arcTo wR="12427" hR="7394" stAng="-5400000" swAng="-5400000"/>
                <a:lnTo>
                  <a:pt x="0" y="21600"/>
                </a:lnTo>
                <a:lnTo>
                  <a:pt x="2688" y="21600"/>
                </a:lnTo>
                <a:lnTo>
                  <a:pt x="2688" y="12158"/>
                </a:lnTo>
                <a:arcTo wR="9739" hR="4764" stAng="10800000" swAng="5400000"/>
                <a:lnTo>
                  <a:pt x="14428" y="7394"/>
                </a:lnTo>
                <a:lnTo>
                  <a:pt x="14428" y="12158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defPPr>
              <a:defRPr lang="zh-CN"/>
            </a:defPPr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lvl="5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lvl="6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lvl="7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lvl="8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zh-CN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任意多边形 158758"/>
          <p:cNvSpPr/>
          <p:nvPr/>
        </p:nvSpPr>
        <p:spPr>
          <a:xfrm flipH="1" flipV="1">
            <a:off x="9393504" y="4985244"/>
            <a:ext cx="528160" cy="574607"/>
          </a:xfrm>
          <a:custGeom>
            <a:avLst/>
            <a:gdLst>
              <a:gd name="txL" fmla="*/ 12427 w 21600"/>
              <a:gd name="txT" fmla="*/ 4764 h 21600"/>
              <a:gd name="txR" fmla="*/ 20048 w 21600"/>
              <a:gd name="txB" fmla="*/ 7394 h 21600"/>
            </a:gdLst>
            <a:ahLst/>
            <a:cxnLst>
              <a:cxn ang="270">
                <a:pos x="14428" y="0"/>
              </a:cxn>
              <a:cxn ang="90">
                <a:pos x="14428" y="12158"/>
              </a:cxn>
              <a:cxn ang="90">
                <a:pos x="1344" y="21600"/>
              </a:cxn>
              <a:cxn ang="0">
                <a:pos x="21600" y="6079"/>
              </a:cxn>
            </a:cxnLst>
            <a:rect l="txL" t="txT" r="txR" b="txB"/>
            <a:pathLst>
              <a:path w="21600" h="21600">
                <a:moveTo>
                  <a:pt x="21600" y="6079"/>
                </a:moveTo>
                <a:lnTo>
                  <a:pt x="14428" y="0"/>
                </a:lnTo>
                <a:lnTo>
                  <a:pt x="14428" y="4764"/>
                </a:lnTo>
                <a:lnTo>
                  <a:pt x="12427" y="4764"/>
                </a:lnTo>
                <a:arcTo wR="12427" hR="7394" stAng="-5400000" swAng="-5400000"/>
                <a:lnTo>
                  <a:pt x="0" y="21600"/>
                </a:lnTo>
                <a:lnTo>
                  <a:pt x="2688" y="21600"/>
                </a:lnTo>
                <a:lnTo>
                  <a:pt x="2688" y="12158"/>
                </a:lnTo>
                <a:arcTo wR="9739" hR="4764" stAng="10800000" swAng="5400000"/>
                <a:lnTo>
                  <a:pt x="14428" y="7394"/>
                </a:lnTo>
                <a:lnTo>
                  <a:pt x="14428" y="12158"/>
                </a:lnTo>
                <a:close/>
              </a:path>
            </a:pathLst>
          </a:custGeom>
          <a:solidFill>
            <a:schemeClr val="accent1"/>
          </a:solidFill>
          <a:ln w="9525" cap="flat" cmpd="sng">
            <a:noFill/>
            <a:prstDash val="solid"/>
            <a:miter/>
            <a:headEnd type="none" w="med" len="med"/>
            <a:tailEnd type="none" w="med" len="med"/>
          </a:ln>
        </p:spPr>
        <p:txBody>
          <a:bodyPr/>
          <a:lstStyle>
            <a:defPPr>
              <a:defRPr lang="zh-CN"/>
            </a:defPPr>
            <a:lvl1pPr marL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286000" lvl="5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6pPr>
            <a:lvl7pPr marL="2743200" lvl="6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7pPr>
            <a:lvl8pPr marL="3200400" lvl="7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8pPr>
            <a:lvl9pPr marL="3657600" lvl="8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  <a:defRPr b="1" i="0" u="non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+mn-cs"/>
              </a:defRPr>
            </a:lvl9pPr>
          </a:lstStyle>
          <a:p>
            <a:endParaRPr lang="zh-CN" altLang="en-US" sz="1600" b="0" dirty="0">
              <a:solidFill>
                <a:schemeClr val="tx1">
                  <a:lumMod val="75000"/>
                  <a:lumOff val="25000"/>
                </a:schemeClr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1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责任矩阵流程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383983" y="2838449"/>
            <a:ext cx="5886451" cy="2667001"/>
            <a:chOff x="723900" y="2476499"/>
            <a:chExt cx="5886451" cy="2667001"/>
          </a:xfrm>
        </p:grpSpPr>
        <p:sp>
          <p:nvSpPr>
            <p:cNvPr id="7" name="矩形 6"/>
            <p:cNvSpPr/>
            <p:nvPr/>
          </p:nvSpPr>
          <p:spPr>
            <a:xfrm>
              <a:off x="723900" y="2476500"/>
              <a:ext cx="5886450" cy="2667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21365010">
              <a:off x="723901" y="2476499"/>
              <a:ext cx="5886450" cy="26670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1944370" y="3226594"/>
            <a:ext cx="4765675" cy="1429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不仅标明作业的先后次序，以及各环节的责任人，还标出每个环节的作业时间和总的活动周期</a:t>
            </a:r>
          </a:p>
        </p:txBody>
      </p:sp>
      <p:sp>
        <p:nvSpPr>
          <p:cNvPr id="10" name="缺角矩形 9"/>
          <p:cNvSpPr/>
          <p:nvPr/>
        </p:nvSpPr>
        <p:spPr>
          <a:xfrm>
            <a:off x="7849870" y="2546429"/>
            <a:ext cx="3251040" cy="3251040"/>
          </a:xfrm>
          <a:prstGeom prst="plaque">
            <a:avLst/>
          </a:prstGeom>
          <a:blipFill>
            <a:blip r:embed="rId3"/>
            <a:srcRect/>
            <a:stretch>
              <a:fillRect l="-25019" r="-25019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11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时间矩阵流程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组合 171"/>
          <p:cNvGrpSpPr/>
          <p:nvPr/>
        </p:nvGrpSpPr>
        <p:grpSpPr>
          <a:xfrm>
            <a:off x="1532263" y="1820673"/>
            <a:ext cx="9127475" cy="4388553"/>
            <a:chOff x="1532263" y="1820673"/>
            <a:chExt cx="9127475" cy="4388553"/>
          </a:xfrm>
        </p:grpSpPr>
        <p:grpSp>
          <p:nvGrpSpPr>
            <p:cNvPr id="6" name="组合 5"/>
            <p:cNvGrpSpPr/>
            <p:nvPr/>
          </p:nvGrpSpPr>
          <p:grpSpPr>
            <a:xfrm>
              <a:off x="1532263" y="1820673"/>
              <a:ext cx="1021814" cy="548687"/>
              <a:chOff x="0" y="0"/>
              <a:chExt cx="371" cy="583"/>
            </a:xfrm>
          </p:grpSpPr>
          <p:sp>
            <p:nvSpPr>
              <p:cNvPr id="170" name="矩形 169"/>
              <p:cNvSpPr/>
              <p:nvPr/>
            </p:nvSpPr>
            <p:spPr>
              <a:xfrm>
                <a:off x="0" y="0"/>
                <a:ext cx="371" cy="518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69" name="矩形 168"/>
              <p:cNvSpPr/>
              <p:nvPr/>
            </p:nvSpPr>
            <p:spPr>
              <a:xfrm>
                <a:off x="43" y="65"/>
                <a:ext cx="285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序号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7" name="组合 6"/>
            <p:cNvGrpSpPr/>
            <p:nvPr/>
          </p:nvGrpSpPr>
          <p:grpSpPr>
            <a:xfrm>
              <a:off x="2554077" y="1820673"/>
              <a:ext cx="2635786" cy="487512"/>
              <a:chOff x="371" y="0"/>
              <a:chExt cx="957" cy="518"/>
            </a:xfrm>
          </p:grpSpPr>
          <p:sp>
            <p:nvSpPr>
              <p:cNvPr id="167" name="矩形 166"/>
              <p:cNvSpPr/>
              <p:nvPr/>
            </p:nvSpPr>
            <p:spPr>
              <a:xfrm>
                <a:off x="414" y="0"/>
                <a:ext cx="871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工作名称</a:t>
                </a:r>
              </a:p>
              <a:p>
                <a:pPr algn="just" eaLnBrk="0" hangingPunct="0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68" name="矩形 167"/>
              <p:cNvSpPr/>
              <p:nvPr/>
            </p:nvSpPr>
            <p:spPr>
              <a:xfrm>
                <a:off x="371" y="0"/>
                <a:ext cx="957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5189863" y="1820673"/>
              <a:ext cx="1426684" cy="487512"/>
              <a:chOff x="1328" y="0"/>
              <a:chExt cx="518" cy="518"/>
            </a:xfrm>
          </p:grpSpPr>
          <p:sp>
            <p:nvSpPr>
              <p:cNvPr id="165" name="矩形 164"/>
              <p:cNvSpPr/>
              <p:nvPr/>
            </p:nvSpPr>
            <p:spPr>
              <a:xfrm>
                <a:off x="1371" y="0"/>
                <a:ext cx="432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工作代号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66" name="矩形 165"/>
              <p:cNvSpPr/>
              <p:nvPr/>
            </p:nvSpPr>
            <p:spPr>
              <a:xfrm>
                <a:off x="1328" y="0"/>
                <a:ext cx="518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6616548" y="1820673"/>
              <a:ext cx="2533880" cy="487512"/>
              <a:chOff x="1846" y="0"/>
              <a:chExt cx="920" cy="518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1889" y="0"/>
                <a:ext cx="834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工作持续时间（天）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64" name="矩形 163"/>
              <p:cNvSpPr/>
              <p:nvPr/>
            </p:nvSpPr>
            <p:spPr>
              <a:xfrm>
                <a:off x="1846" y="0"/>
                <a:ext cx="920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9150427" y="1820673"/>
              <a:ext cx="1509311" cy="487512"/>
              <a:chOff x="2766" y="0"/>
              <a:chExt cx="548" cy="518"/>
            </a:xfrm>
          </p:grpSpPr>
          <p:sp>
            <p:nvSpPr>
              <p:cNvPr id="161" name="矩形 160"/>
              <p:cNvSpPr/>
              <p:nvPr/>
            </p:nvSpPr>
            <p:spPr>
              <a:xfrm>
                <a:off x="2809" y="0"/>
                <a:ext cx="462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紧后工作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62" name="矩形 161"/>
              <p:cNvSpPr/>
              <p:nvPr/>
            </p:nvSpPr>
            <p:spPr>
              <a:xfrm>
                <a:off x="2766" y="0"/>
                <a:ext cx="548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532263" y="2308185"/>
              <a:ext cx="1021814" cy="561863"/>
              <a:chOff x="0" y="518"/>
              <a:chExt cx="371" cy="597"/>
            </a:xfrm>
          </p:grpSpPr>
          <p:sp>
            <p:nvSpPr>
              <p:cNvPr id="160" name="矩形 159"/>
              <p:cNvSpPr/>
              <p:nvPr/>
            </p:nvSpPr>
            <p:spPr>
              <a:xfrm>
                <a:off x="0" y="518"/>
                <a:ext cx="371" cy="518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59" name="矩形 158"/>
              <p:cNvSpPr/>
              <p:nvPr/>
            </p:nvSpPr>
            <p:spPr>
              <a:xfrm>
                <a:off x="43" y="597"/>
                <a:ext cx="285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1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2554077" y="2308185"/>
              <a:ext cx="2635786" cy="487512"/>
              <a:chOff x="371" y="518"/>
              <a:chExt cx="957" cy="518"/>
            </a:xfrm>
          </p:grpSpPr>
          <p:sp>
            <p:nvSpPr>
              <p:cNvPr id="157" name="矩形 156"/>
              <p:cNvSpPr/>
              <p:nvPr/>
            </p:nvSpPr>
            <p:spPr>
              <a:xfrm>
                <a:off x="414" y="518"/>
                <a:ext cx="871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产品设计和工艺设计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58" name="矩形 157"/>
              <p:cNvSpPr/>
              <p:nvPr/>
            </p:nvSpPr>
            <p:spPr>
              <a:xfrm>
                <a:off x="371" y="518"/>
                <a:ext cx="957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5189863" y="2308185"/>
              <a:ext cx="1426684" cy="487512"/>
              <a:chOff x="1328" y="518"/>
              <a:chExt cx="518" cy="518"/>
            </a:xfrm>
          </p:grpSpPr>
          <p:sp>
            <p:nvSpPr>
              <p:cNvPr id="155" name="矩形 154"/>
              <p:cNvSpPr/>
              <p:nvPr/>
            </p:nvSpPr>
            <p:spPr>
              <a:xfrm>
                <a:off x="1371" y="518"/>
                <a:ext cx="432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A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56" name="矩形 155"/>
              <p:cNvSpPr/>
              <p:nvPr/>
            </p:nvSpPr>
            <p:spPr>
              <a:xfrm>
                <a:off x="1328" y="518"/>
                <a:ext cx="518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4" name="组合 13"/>
            <p:cNvGrpSpPr/>
            <p:nvPr/>
          </p:nvGrpSpPr>
          <p:grpSpPr>
            <a:xfrm>
              <a:off x="6616548" y="2308185"/>
              <a:ext cx="2533880" cy="487512"/>
              <a:chOff x="1846" y="518"/>
              <a:chExt cx="920" cy="518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1889" y="518"/>
                <a:ext cx="834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60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54" name="矩形 153"/>
              <p:cNvSpPr/>
              <p:nvPr/>
            </p:nvSpPr>
            <p:spPr>
              <a:xfrm>
                <a:off x="1846" y="518"/>
                <a:ext cx="920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5" name="组合 14"/>
            <p:cNvGrpSpPr/>
            <p:nvPr/>
          </p:nvGrpSpPr>
          <p:grpSpPr>
            <a:xfrm>
              <a:off x="9150427" y="2308185"/>
              <a:ext cx="1509311" cy="487512"/>
              <a:chOff x="2766" y="518"/>
              <a:chExt cx="548" cy="518"/>
            </a:xfrm>
          </p:grpSpPr>
          <p:sp>
            <p:nvSpPr>
              <p:cNvPr id="151" name="矩形 150"/>
              <p:cNvSpPr/>
              <p:nvPr/>
            </p:nvSpPr>
            <p:spPr>
              <a:xfrm>
                <a:off x="2809" y="518"/>
                <a:ext cx="462" cy="518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B,C,D,E</a:t>
                </a:r>
              </a:p>
              <a:p>
                <a:pPr algn="just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52" name="矩形 151"/>
              <p:cNvSpPr/>
              <p:nvPr/>
            </p:nvSpPr>
            <p:spPr>
              <a:xfrm>
                <a:off x="2766" y="518"/>
                <a:ext cx="548" cy="518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532263" y="2795698"/>
              <a:ext cx="1021814" cy="379281"/>
              <a:chOff x="0" y="1036"/>
              <a:chExt cx="371" cy="403"/>
            </a:xfrm>
          </p:grpSpPr>
          <p:sp>
            <p:nvSpPr>
              <p:cNvPr id="150" name="矩形 149"/>
              <p:cNvSpPr/>
              <p:nvPr/>
            </p:nvSpPr>
            <p:spPr>
              <a:xfrm>
                <a:off x="0" y="1036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49" name="矩形 148"/>
              <p:cNvSpPr/>
              <p:nvPr/>
            </p:nvSpPr>
            <p:spPr>
              <a:xfrm>
                <a:off x="43" y="1036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2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2554077" y="2795698"/>
              <a:ext cx="2635786" cy="379281"/>
              <a:chOff x="371" y="1036"/>
              <a:chExt cx="957" cy="403"/>
            </a:xfrm>
          </p:grpSpPr>
          <p:sp>
            <p:nvSpPr>
              <p:cNvPr id="147" name="矩形 146"/>
              <p:cNvSpPr/>
              <p:nvPr/>
            </p:nvSpPr>
            <p:spPr>
              <a:xfrm>
                <a:off x="414" y="1036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外购配套件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48" name="矩形 147"/>
              <p:cNvSpPr/>
              <p:nvPr/>
            </p:nvSpPr>
            <p:spPr>
              <a:xfrm>
                <a:off x="371" y="1036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189863" y="2795698"/>
              <a:ext cx="1426684" cy="379281"/>
              <a:chOff x="1328" y="1036"/>
              <a:chExt cx="518" cy="403"/>
            </a:xfrm>
          </p:grpSpPr>
          <p:sp>
            <p:nvSpPr>
              <p:cNvPr id="145" name="矩形 144"/>
              <p:cNvSpPr/>
              <p:nvPr/>
            </p:nvSpPr>
            <p:spPr>
              <a:xfrm>
                <a:off x="1371" y="1036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B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46" name="矩形 145"/>
              <p:cNvSpPr/>
              <p:nvPr/>
            </p:nvSpPr>
            <p:spPr>
              <a:xfrm>
                <a:off x="1328" y="1036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19" name="组合 18"/>
            <p:cNvGrpSpPr/>
            <p:nvPr/>
          </p:nvGrpSpPr>
          <p:grpSpPr>
            <a:xfrm>
              <a:off x="6616548" y="2795698"/>
              <a:ext cx="2533880" cy="379281"/>
              <a:chOff x="1846" y="1036"/>
              <a:chExt cx="920" cy="403"/>
            </a:xfrm>
          </p:grpSpPr>
          <p:sp>
            <p:nvSpPr>
              <p:cNvPr id="143" name="矩形 142"/>
              <p:cNvSpPr/>
              <p:nvPr/>
            </p:nvSpPr>
            <p:spPr>
              <a:xfrm>
                <a:off x="1889" y="1036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45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44" name="矩形 143"/>
              <p:cNvSpPr/>
              <p:nvPr/>
            </p:nvSpPr>
            <p:spPr>
              <a:xfrm>
                <a:off x="1846" y="1036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9150427" y="2795698"/>
              <a:ext cx="1509311" cy="379281"/>
              <a:chOff x="2766" y="1036"/>
              <a:chExt cx="548" cy="403"/>
            </a:xfrm>
          </p:grpSpPr>
          <p:sp>
            <p:nvSpPr>
              <p:cNvPr id="141" name="矩形 140"/>
              <p:cNvSpPr/>
              <p:nvPr/>
            </p:nvSpPr>
            <p:spPr>
              <a:xfrm>
                <a:off x="2809" y="1036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L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42" name="矩形 141"/>
              <p:cNvSpPr/>
              <p:nvPr/>
            </p:nvSpPr>
            <p:spPr>
              <a:xfrm>
                <a:off x="2766" y="1036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532263" y="3174979"/>
              <a:ext cx="1021814" cy="379281"/>
              <a:chOff x="0" y="1439"/>
              <a:chExt cx="371" cy="403"/>
            </a:xfrm>
          </p:grpSpPr>
          <p:sp>
            <p:nvSpPr>
              <p:cNvPr id="140" name="矩形 139"/>
              <p:cNvSpPr/>
              <p:nvPr/>
            </p:nvSpPr>
            <p:spPr>
              <a:xfrm>
                <a:off x="0" y="1439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39" name="矩形 138"/>
              <p:cNvSpPr/>
              <p:nvPr/>
            </p:nvSpPr>
            <p:spPr>
              <a:xfrm>
                <a:off x="43" y="1439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3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2" name="组合 21"/>
            <p:cNvGrpSpPr/>
            <p:nvPr/>
          </p:nvGrpSpPr>
          <p:grpSpPr>
            <a:xfrm>
              <a:off x="2554077" y="3174979"/>
              <a:ext cx="2635786" cy="379281"/>
              <a:chOff x="371" y="1439"/>
              <a:chExt cx="957" cy="403"/>
            </a:xfrm>
          </p:grpSpPr>
          <p:sp>
            <p:nvSpPr>
              <p:cNvPr id="137" name="矩形 136"/>
              <p:cNvSpPr/>
              <p:nvPr/>
            </p:nvSpPr>
            <p:spPr>
              <a:xfrm>
                <a:off x="414" y="1439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锻件准备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38" name="矩形 137"/>
              <p:cNvSpPr/>
              <p:nvPr/>
            </p:nvSpPr>
            <p:spPr>
              <a:xfrm>
                <a:off x="371" y="1439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3" name="组合 22"/>
            <p:cNvGrpSpPr/>
            <p:nvPr/>
          </p:nvGrpSpPr>
          <p:grpSpPr>
            <a:xfrm>
              <a:off x="5189863" y="3174979"/>
              <a:ext cx="1426684" cy="379281"/>
              <a:chOff x="1328" y="1439"/>
              <a:chExt cx="518" cy="403"/>
            </a:xfrm>
          </p:grpSpPr>
          <p:sp>
            <p:nvSpPr>
              <p:cNvPr id="135" name="矩形 134"/>
              <p:cNvSpPr/>
              <p:nvPr/>
            </p:nvSpPr>
            <p:spPr>
              <a:xfrm>
                <a:off x="1371" y="1439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C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36" name="矩形 135"/>
              <p:cNvSpPr/>
              <p:nvPr/>
            </p:nvSpPr>
            <p:spPr>
              <a:xfrm>
                <a:off x="1328" y="1439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6616548" y="3174979"/>
              <a:ext cx="2533880" cy="379281"/>
              <a:chOff x="1846" y="1439"/>
              <a:chExt cx="920" cy="403"/>
            </a:xfrm>
          </p:grpSpPr>
          <p:sp>
            <p:nvSpPr>
              <p:cNvPr id="133" name="矩形 132"/>
              <p:cNvSpPr/>
              <p:nvPr/>
            </p:nvSpPr>
            <p:spPr>
              <a:xfrm>
                <a:off x="1889" y="1439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10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34" name="矩形 133"/>
              <p:cNvSpPr/>
              <p:nvPr/>
            </p:nvSpPr>
            <p:spPr>
              <a:xfrm>
                <a:off x="1846" y="1439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9150427" y="3174979"/>
              <a:ext cx="1509311" cy="379281"/>
              <a:chOff x="2766" y="1439"/>
              <a:chExt cx="548" cy="403"/>
            </a:xfrm>
          </p:grpSpPr>
          <p:sp>
            <p:nvSpPr>
              <p:cNvPr id="131" name="矩形 130"/>
              <p:cNvSpPr/>
              <p:nvPr/>
            </p:nvSpPr>
            <p:spPr>
              <a:xfrm>
                <a:off x="2809" y="1439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F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32" name="矩形 131"/>
              <p:cNvSpPr/>
              <p:nvPr/>
            </p:nvSpPr>
            <p:spPr>
              <a:xfrm>
                <a:off x="2766" y="1439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1532263" y="3554260"/>
              <a:ext cx="1021814" cy="379281"/>
              <a:chOff x="0" y="1842"/>
              <a:chExt cx="371" cy="403"/>
            </a:xfrm>
          </p:grpSpPr>
          <p:sp>
            <p:nvSpPr>
              <p:cNvPr id="130" name="矩形 129"/>
              <p:cNvSpPr/>
              <p:nvPr/>
            </p:nvSpPr>
            <p:spPr>
              <a:xfrm>
                <a:off x="0" y="1842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29" name="矩形 128"/>
              <p:cNvSpPr/>
              <p:nvPr/>
            </p:nvSpPr>
            <p:spPr>
              <a:xfrm>
                <a:off x="43" y="1842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4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2554077" y="3554260"/>
              <a:ext cx="2635786" cy="379281"/>
              <a:chOff x="371" y="1842"/>
              <a:chExt cx="957" cy="403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414" y="1842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工装制造</a:t>
                </a:r>
                <a:r>
                  <a:rPr lang="en-US" altLang="zh-CN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1</a:t>
                </a:r>
              </a:p>
              <a:p>
                <a:pPr algn="just">
                  <a:buNone/>
                </a:pPr>
                <a:endPara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endParaRPr>
              </a:p>
            </p:txBody>
          </p:sp>
          <p:sp>
            <p:nvSpPr>
              <p:cNvPr id="128" name="矩形 127"/>
              <p:cNvSpPr/>
              <p:nvPr/>
            </p:nvSpPr>
            <p:spPr>
              <a:xfrm>
                <a:off x="371" y="1842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8" name="组合 27"/>
            <p:cNvGrpSpPr/>
            <p:nvPr/>
          </p:nvGrpSpPr>
          <p:grpSpPr>
            <a:xfrm>
              <a:off x="5189863" y="3554260"/>
              <a:ext cx="1426684" cy="379281"/>
              <a:chOff x="1328" y="1842"/>
              <a:chExt cx="518" cy="403"/>
            </a:xfrm>
          </p:grpSpPr>
          <p:sp>
            <p:nvSpPr>
              <p:cNvPr id="125" name="矩形 124"/>
              <p:cNvSpPr/>
              <p:nvPr/>
            </p:nvSpPr>
            <p:spPr>
              <a:xfrm>
                <a:off x="1371" y="1842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D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26" name="矩形 125"/>
              <p:cNvSpPr/>
              <p:nvPr/>
            </p:nvSpPr>
            <p:spPr>
              <a:xfrm>
                <a:off x="1328" y="1842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29" name="组合 28"/>
            <p:cNvGrpSpPr/>
            <p:nvPr/>
          </p:nvGrpSpPr>
          <p:grpSpPr>
            <a:xfrm>
              <a:off x="6616548" y="3554260"/>
              <a:ext cx="2533880" cy="379281"/>
              <a:chOff x="1846" y="1842"/>
              <a:chExt cx="920" cy="403"/>
            </a:xfrm>
          </p:grpSpPr>
          <p:sp>
            <p:nvSpPr>
              <p:cNvPr id="123" name="矩形 122"/>
              <p:cNvSpPr/>
              <p:nvPr/>
            </p:nvSpPr>
            <p:spPr>
              <a:xfrm>
                <a:off x="1889" y="1842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20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24" name="矩形 123"/>
              <p:cNvSpPr/>
              <p:nvPr/>
            </p:nvSpPr>
            <p:spPr>
              <a:xfrm>
                <a:off x="1846" y="1842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9150427" y="3554260"/>
              <a:ext cx="1509311" cy="379281"/>
              <a:chOff x="2766" y="1842"/>
              <a:chExt cx="548" cy="403"/>
            </a:xfrm>
          </p:grpSpPr>
          <p:sp>
            <p:nvSpPr>
              <p:cNvPr id="121" name="矩形 120"/>
              <p:cNvSpPr/>
              <p:nvPr/>
            </p:nvSpPr>
            <p:spPr>
              <a:xfrm>
                <a:off x="2809" y="1842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G, H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22" name="矩形 121"/>
              <p:cNvSpPr/>
              <p:nvPr/>
            </p:nvSpPr>
            <p:spPr>
              <a:xfrm>
                <a:off x="2766" y="1842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1532263" y="3933541"/>
              <a:ext cx="1021814" cy="379281"/>
              <a:chOff x="0" y="2245"/>
              <a:chExt cx="371" cy="403"/>
            </a:xfrm>
          </p:grpSpPr>
          <p:sp>
            <p:nvSpPr>
              <p:cNvPr id="120" name="矩形 119"/>
              <p:cNvSpPr/>
              <p:nvPr/>
            </p:nvSpPr>
            <p:spPr>
              <a:xfrm>
                <a:off x="0" y="2245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19" name="矩形 118"/>
              <p:cNvSpPr/>
              <p:nvPr/>
            </p:nvSpPr>
            <p:spPr>
              <a:xfrm>
                <a:off x="43" y="2245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5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2554077" y="3933541"/>
              <a:ext cx="2635786" cy="379281"/>
              <a:chOff x="371" y="2245"/>
              <a:chExt cx="957" cy="403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414" y="2245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铸件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18" name="矩形 117"/>
              <p:cNvSpPr/>
              <p:nvPr/>
            </p:nvSpPr>
            <p:spPr>
              <a:xfrm>
                <a:off x="371" y="2245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5189863" y="3933541"/>
              <a:ext cx="1426684" cy="379281"/>
              <a:chOff x="1328" y="2245"/>
              <a:chExt cx="518" cy="403"/>
            </a:xfrm>
          </p:grpSpPr>
          <p:sp>
            <p:nvSpPr>
              <p:cNvPr id="115" name="矩形 114"/>
              <p:cNvSpPr/>
              <p:nvPr/>
            </p:nvSpPr>
            <p:spPr>
              <a:xfrm>
                <a:off x="1371" y="2245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E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16" name="矩形 115"/>
              <p:cNvSpPr/>
              <p:nvPr/>
            </p:nvSpPr>
            <p:spPr>
              <a:xfrm>
                <a:off x="1328" y="2245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6616548" y="3933541"/>
              <a:ext cx="2533880" cy="379281"/>
              <a:chOff x="1846" y="2245"/>
              <a:chExt cx="920" cy="403"/>
            </a:xfrm>
          </p:grpSpPr>
          <p:sp>
            <p:nvSpPr>
              <p:cNvPr id="113" name="矩形 112"/>
              <p:cNvSpPr/>
              <p:nvPr/>
            </p:nvSpPr>
            <p:spPr>
              <a:xfrm>
                <a:off x="1889" y="2245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40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14" name="矩形 113"/>
              <p:cNvSpPr/>
              <p:nvPr/>
            </p:nvSpPr>
            <p:spPr>
              <a:xfrm>
                <a:off x="1846" y="2245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5" name="组合 34"/>
            <p:cNvGrpSpPr/>
            <p:nvPr/>
          </p:nvGrpSpPr>
          <p:grpSpPr>
            <a:xfrm>
              <a:off x="9150427" y="3933541"/>
              <a:ext cx="1509311" cy="379281"/>
              <a:chOff x="2766" y="2245"/>
              <a:chExt cx="548" cy="403"/>
            </a:xfrm>
          </p:grpSpPr>
          <p:sp>
            <p:nvSpPr>
              <p:cNvPr id="111" name="矩形 110"/>
              <p:cNvSpPr/>
              <p:nvPr/>
            </p:nvSpPr>
            <p:spPr>
              <a:xfrm>
                <a:off x="2809" y="2245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H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12" name="矩形 111"/>
              <p:cNvSpPr/>
              <p:nvPr/>
            </p:nvSpPr>
            <p:spPr>
              <a:xfrm>
                <a:off x="2766" y="2245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1532263" y="4312821"/>
              <a:ext cx="1021814" cy="379281"/>
              <a:chOff x="0" y="2648"/>
              <a:chExt cx="371" cy="403"/>
            </a:xfrm>
          </p:grpSpPr>
          <p:sp>
            <p:nvSpPr>
              <p:cNvPr id="110" name="矩形 109"/>
              <p:cNvSpPr/>
              <p:nvPr/>
            </p:nvSpPr>
            <p:spPr>
              <a:xfrm>
                <a:off x="0" y="2648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09" name="矩形 108"/>
              <p:cNvSpPr/>
              <p:nvPr/>
            </p:nvSpPr>
            <p:spPr>
              <a:xfrm>
                <a:off x="43" y="2648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6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2554077" y="4312821"/>
              <a:ext cx="2635786" cy="379281"/>
              <a:chOff x="371" y="2648"/>
              <a:chExt cx="957" cy="403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414" y="2648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机械加工</a:t>
                </a:r>
                <a:r>
                  <a:rPr lang="en-US" altLang="zh-CN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1</a:t>
                </a:r>
              </a:p>
              <a:p>
                <a:pPr algn="just">
                  <a:buNone/>
                </a:pPr>
                <a:endPara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endParaRPr>
              </a:p>
            </p:txBody>
          </p:sp>
          <p:sp>
            <p:nvSpPr>
              <p:cNvPr id="108" name="矩形 107"/>
              <p:cNvSpPr/>
              <p:nvPr/>
            </p:nvSpPr>
            <p:spPr>
              <a:xfrm>
                <a:off x="371" y="2648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5189863" y="4312821"/>
              <a:ext cx="1426684" cy="379281"/>
              <a:chOff x="1328" y="2648"/>
              <a:chExt cx="518" cy="403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1371" y="2648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F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06" name="矩形 105"/>
              <p:cNvSpPr/>
              <p:nvPr/>
            </p:nvSpPr>
            <p:spPr>
              <a:xfrm>
                <a:off x="1328" y="2648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39" name="组合 38"/>
            <p:cNvGrpSpPr/>
            <p:nvPr/>
          </p:nvGrpSpPr>
          <p:grpSpPr>
            <a:xfrm>
              <a:off x="6616548" y="4312821"/>
              <a:ext cx="2533880" cy="379281"/>
              <a:chOff x="1846" y="2648"/>
              <a:chExt cx="920" cy="403"/>
            </a:xfrm>
          </p:grpSpPr>
          <p:sp>
            <p:nvSpPr>
              <p:cNvPr id="103" name="矩形 102"/>
              <p:cNvSpPr/>
              <p:nvPr/>
            </p:nvSpPr>
            <p:spPr>
              <a:xfrm>
                <a:off x="1889" y="2648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18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04" name="矩形 103"/>
              <p:cNvSpPr/>
              <p:nvPr/>
            </p:nvSpPr>
            <p:spPr>
              <a:xfrm>
                <a:off x="1846" y="2648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9150427" y="4312821"/>
              <a:ext cx="1509311" cy="379281"/>
              <a:chOff x="2766" y="2648"/>
              <a:chExt cx="548" cy="403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2809" y="2648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L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2766" y="2648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1" name="组合 40"/>
            <p:cNvGrpSpPr/>
            <p:nvPr/>
          </p:nvGrpSpPr>
          <p:grpSpPr>
            <a:xfrm>
              <a:off x="1532263" y="4692102"/>
              <a:ext cx="1021814" cy="379281"/>
              <a:chOff x="0" y="3051"/>
              <a:chExt cx="371" cy="403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0" y="3051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99" name="矩形 98"/>
              <p:cNvSpPr/>
              <p:nvPr/>
            </p:nvSpPr>
            <p:spPr>
              <a:xfrm>
                <a:off x="43" y="3051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7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2554077" y="4692102"/>
              <a:ext cx="2635786" cy="379281"/>
              <a:chOff x="371" y="3051"/>
              <a:chExt cx="957" cy="403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414" y="3051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工装制造</a:t>
                </a:r>
                <a:r>
                  <a:rPr lang="en-US" altLang="zh-CN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2</a:t>
                </a:r>
              </a:p>
              <a:p>
                <a:pPr algn="just">
                  <a:buNone/>
                </a:pPr>
                <a:endPara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endParaRPr>
              </a:p>
            </p:txBody>
          </p:sp>
          <p:sp>
            <p:nvSpPr>
              <p:cNvPr id="98" name="矩形 97"/>
              <p:cNvSpPr/>
              <p:nvPr/>
            </p:nvSpPr>
            <p:spPr>
              <a:xfrm>
                <a:off x="371" y="3051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5189863" y="4692102"/>
              <a:ext cx="1426684" cy="379281"/>
              <a:chOff x="1328" y="3051"/>
              <a:chExt cx="518" cy="403"/>
            </a:xfrm>
          </p:grpSpPr>
          <p:sp>
            <p:nvSpPr>
              <p:cNvPr id="95" name="矩形 94"/>
              <p:cNvSpPr/>
              <p:nvPr/>
            </p:nvSpPr>
            <p:spPr>
              <a:xfrm>
                <a:off x="1371" y="3051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G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96" name="矩形 95"/>
              <p:cNvSpPr/>
              <p:nvPr/>
            </p:nvSpPr>
            <p:spPr>
              <a:xfrm>
                <a:off x="1328" y="3051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4" name="组合 43"/>
            <p:cNvGrpSpPr/>
            <p:nvPr/>
          </p:nvGrpSpPr>
          <p:grpSpPr>
            <a:xfrm>
              <a:off x="6616548" y="4692102"/>
              <a:ext cx="2533880" cy="379281"/>
              <a:chOff x="1846" y="3051"/>
              <a:chExt cx="920" cy="403"/>
            </a:xfrm>
          </p:grpSpPr>
          <p:sp>
            <p:nvSpPr>
              <p:cNvPr id="93" name="矩形 92"/>
              <p:cNvSpPr/>
              <p:nvPr/>
            </p:nvSpPr>
            <p:spPr>
              <a:xfrm>
                <a:off x="1889" y="3051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30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1846" y="3051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9150427" y="4692102"/>
              <a:ext cx="1509311" cy="379281"/>
              <a:chOff x="2766" y="3051"/>
              <a:chExt cx="548" cy="403"/>
            </a:xfrm>
          </p:grpSpPr>
          <p:sp>
            <p:nvSpPr>
              <p:cNvPr id="91" name="矩形 90"/>
              <p:cNvSpPr/>
              <p:nvPr/>
            </p:nvSpPr>
            <p:spPr>
              <a:xfrm>
                <a:off x="2809" y="3051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K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92" name="矩形 91"/>
              <p:cNvSpPr/>
              <p:nvPr/>
            </p:nvSpPr>
            <p:spPr>
              <a:xfrm>
                <a:off x="2766" y="3051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1532263" y="5071383"/>
              <a:ext cx="1021814" cy="379281"/>
              <a:chOff x="0" y="3454"/>
              <a:chExt cx="371" cy="403"/>
            </a:xfrm>
          </p:grpSpPr>
          <p:sp>
            <p:nvSpPr>
              <p:cNvPr id="90" name="矩形 89"/>
              <p:cNvSpPr/>
              <p:nvPr/>
            </p:nvSpPr>
            <p:spPr>
              <a:xfrm>
                <a:off x="0" y="3454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89" name="矩形 88"/>
              <p:cNvSpPr/>
              <p:nvPr/>
            </p:nvSpPr>
            <p:spPr>
              <a:xfrm>
                <a:off x="43" y="3454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8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2554077" y="5071383"/>
              <a:ext cx="2635786" cy="379281"/>
              <a:chOff x="371" y="3454"/>
              <a:chExt cx="957" cy="403"/>
            </a:xfrm>
          </p:grpSpPr>
          <p:sp>
            <p:nvSpPr>
              <p:cNvPr id="87" name="矩形 86"/>
              <p:cNvSpPr/>
              <p:nvPr/>
            </p:nvSpPr>
            <p:spPr>
              <a:xfrm>
                <a:off x="414" y="3454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机械加工</a:t>
                </a:r>
                <a:r>
                  <a:rPr lang="en-US" altLang="zh-CN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2</a:t>
                </a:r>
              </a:p>
              <a:p>
                <a:pPr algn="just">
                  <a:buNone/>
                </a:pPr>
                <a:endPara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endParaRPr>
              </a:p>
            </p:txBody>
          </p:sp>
          <p:sp>
            <p:nvSpPr>
              <p:cNvPr id="88" name="矩形 87"/>
              <p:cNvSpPr/>
              <p:nvPr/>
            </p:nvSpPr>
            <p:spPr>
              <a:xfrm>
                <a:off x="371" y="3454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5189863" y="5071383"/>
              <a:ext cx="1426684" cy="379281"/>
              <a:chOff x="1328" y="3454"/>
              <a:chExt cx="518" cy="403"/>
            </a:xfrm>
          </p:grpSpPr>
          <p:sp>
            <p:nvSpPr>
              <p:cNvPr id="85" name="矩形 84"/>
              <p:cNvSpPr/>
              <p:nvPr/>
            </p:nvSpPr>
            <p:spPr>
              <a:xfrm>
                <a:off x="1371" y="3454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H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86" name="矩形 85"/>
              <p:cNvSpPr/>
              <p:nvPr/>
            </p:nvSpPr>
            <p:spPr>
              <a:xfrm>
                <a:off x="1328" y="3454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6616548" y="5071383"/>
              <a:ext cx="2533880" cy="379281"/>
              <a:chOff x="1846" y="3454"/>
              <a:chExt cx="920" cy="403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1889" y="3454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15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1846" y="3454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9150427" y="5071383"/>
              <a:ext cx="1509311" cy="379281"/>
              <a:chOff x="2766" y="3454"/>
              <a:chExt cx="548" cy="403"/>
            </a:xfrm>
          </p:grpSpPr>
          <p:sp>
            <p:nvSpPr>
              <p:cNvPr id="81" name="矩形 80"/>
              <p:cNvSpPr/>
              <p:nvPr/>
            </p:nvSpPr>
            <p:spPr>
              <a:xfrm>
                <a:off x="2809" y="3454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L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82" name="矩形 81"/>
              <p:cNvSpPr/>
              <p:nvPr/>
            </p:nvSpPr>
            <p:spPr>
              <a:xfrm>
                <a:off x="2766" y="3454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1532263" y="5450664"/>
              <a:ext cx="1021814" cy="379281"/>
              <a:chOff x="0" y="3857"/>
              <a:chExt cx="371" cy="403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0" y="3857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43" y="3857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9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2554077" y="5450664"/>
              <a:ext cx="2635786" cy="379281"/>
              <a:chOff x="371" y="3857"/>
              <a:chExt cx="957" cy="403"/>
            </a:xfrm>
          </p:grpSpPr>
          <p:sp>
            <p:nvSpPr>
              <p:cNvPr id="77" name="矩形 76"/>
              <p:cNvSpPr/>
              <p:nvPr/>
            </p:nvSpPr>
            <p:spPr>
              <a:xfrm>
                <a:off x="414" y="3857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机械加工</a:t>
                </a:r>
                <a:r>
                  <a:rPr lang="en-US" altLang="zh-CN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</a:rPr>
                  <a:t>3</a:t>
                </a:r>
              </a:p>
              <a:p>
                <a:pPr algn="just">
                  <a:buNone/>
                </a:pPr>
                <a:endParaRPr lang="en-US" altLang="zh-CN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</a:endParaRPr>
              </a:p>
            </p:txBody>
          </p:sp>
          <p:sp>
            <p:nvSpPr>
              <p:cNvPr id="78" name="矩形 77"/>
              <p:cNvSpPr/>
              <p:nvPr/>
            </p:nvSpPr>
            <p:spPr>
              <a:xfrm>
                <a:off x="371" y="3857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5189863" y="5450664"/>
              <a:ext cx="1426684" cy="379281"/>
              <a:chOff x="1328" y="3857"/>
              <a:chExt cx="518" cy="403"/>
            </a:xfrm>
          </p:grpSpPr>
          <p:sp>
            <p:nvSpPr>
              <p:cNvPr id="75" name="矩形 74"/>
              <p:cNvSpPr/>
              <p:nvPr/>
            </p:nvSpPr>
            <p:spPr>
              <a:xfrm>
                <a:off x="1371" y="3857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K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76" name="矩形 75"/>
              <p:cNvSpPr/>
              <p:nvPr/>
            </p:nvSpPr>
            <p:spPr>
              <a:xfrm>
                <a:off x="1328" y="3857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6616548" y="5450664"/>
              <a:ext cx="2533880" cy="379281"/>
              <a:chOff x="1846" y="3857"/>
              <a:chExt cx="920" cy="403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1889" y="3857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25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1846" y="3857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9150427" y="5450664"/>
              <a:ext cx="1509311" cy="379281"/>
              <a:chOff x="2766" y="3857"/>
              <a:chExt cx="548" cy="403"/>
            </a:xfrm>
          </p:grpSpPr>
          <p:sp>
            <p:nvSpPr>
              <p:cNvPr id="71" name="矩形 70"/>
              <p:cNvSpPr/>
              <p:nvPr/>
            </p:nvSpPr>
            <p:spPr>
              <a:xfrm>
                <a:off x="2809" y="3857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L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72" name="矩形 71"/>
              <p:cNvSpPr/>
              <p:nvPr/>
            </p:nvSpPr>
            <p:spPr>
              <a:xfrm>
                <a:off x="2766" y="3857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1532263" y="5829945"/>
              <a:ext cx="1021814" cy="379281"/>
              <a:chOff x="0" y="4260"/>
              <a:chExt cx="371" cy="403"/>
            </a:xfrm>
          </p:grpSpPr>
          <p:sp>
            <p:nvSpPr>
              <p:cNvPr id="70" name="矩形 69"/>
              <p:cNvSpPr/>
              <p:nvPr/>
            </p:nvSpPr>
            <p:spPr>
              <a:xfrm>
                <a:off x="0" y="4260"/>
                <a:ext cx="371" cy="403"/>
              </a:xfrm>
              <a:prstGeom prst="rect">
                <a:avLst/>
              </a:prstGeom>
              <a:solidFill>
                <a:schemeClr val="accent1"/>
              </a:solidFill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43" y="4260"/>
                <a:ext cx="285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10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2554077" y="5829945"/>
              <a:ext cx="2635786" cy="379281"/>
              <a:chOff x="371" y="4260"/>
              <a:chExt cx="957" cy="403"/>
            </a:xfrm>
          </p:grpSpPr>
          <p:sp>
            <p:nvSpPr>
              <p:cNvPr id="67" name="矩形 66"/>
              <p:cNvSpPr/>
              <p:nvPr/>
            </p:nvSpPr>
            <p:spPr>
              <a:xfrm>
                <a:off x="414" y="4260"/>
                <a:ext cx="871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just">
                  <a:buNone/>
                </a:pPr>
                <a:r>
                  <a:rPr lang="zh-CN" altLang="en-US" sz="2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装配与调试</a:t>
                </a:r>
              </a:p>
              <a:p>
                <a:pPr algn="just">
                  <a:buNone/>
                </a:pPr>
                <a:endParaRPr lang="zh-CN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8" name="矩形 67"/>
              <p:cNvSpPr/>
              <p:nvPr/>
            </p:nvSpPr>
            <p:spPr>
              <a:xfrm>
                <a:off x="371" y="4260"/>
                <a:ext cx="957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8" name="组合 57"/>
            <p:cNvGrpSpPr/>
            <p:nvPr/>
          </p:nvGrpSpPr>
          <p:grpSpPr>
            <a:xfrm>
              <a:off x="5189863" y="5829945"/>
              <a:ext cx="1426684" cy="379281"/>
              <a:chOff x="1328" y="4260"/>
              <a:chExt cx="518" cy="403"/>
            </a:xfrm>
          </p:grpSpPr>
          <p:sp>
            <p:nvSpPr>
              <p:cNvPr id="65" name="矩形 64"/>
              <p:cNvSpPr/>
              <p:nvPr/>
            </p:nvSpPr>
            <p:spPr>
              <a:xfrm>
                <a:off x="1371" y="4260"/>
                <a:ext cx="43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L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6" name="矩形 65"/>
              <p:cNvSpPr/>
              <p:nvPr/>
            </p:nvSpPr>
            <p:spPr>
              <a:xfrm>
                <a:off x="1328" y="4260"/>
                <a:ext cx="51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6616548" y="5829945"/>
              <a:ext cx="2533880" cy="379281"/>
              <a:chOff x="1846" y="4260"/>
              <a:chExt cx="920" cy="403"/>
            </a:xfrm>
          </p:grpSpPr>
          <p:sp>
            <p:nvSpPr>
              <p:cNvPr id="63" name="矩形 62"/>
              <p:cNvSpPr/>
              <p:nvPr/>
            </p:nvSpPr>
            <p:spPr>
              <a:xfrm>
                <a:off x="1889" y="4260"/>
                <a:ext cx="834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35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4" name="矩形 63"/>
              <p:cNvSpPr/>
              <p:nvPr/>
            </p:nvSpPr>
            <p:spPr>
              <a:xfrm>
                <a:off x="1846" y="4260"/>
                <a:ext cx="920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9150427" y="5829945"/>
              <a:ext cx="1509311" cy="379281"/>
              <a:chOff x="2766" y="4260"/>
              <a:chExt cx="548" cy="403"/>
            </a:xfrm>
          </p:grpSpPr>
          <p:sp>
            <p:nvSpPr>
              <p:cNvPr id="61" name="矩形 60"/>
              <p:cNvSpPr/>
              <p:nvPr/>
            </p:nvSpPr>
            <p:spPr>
              <a:xfrm>
                <a:off x="2809" y="4260"/>
                <a:ext cx="462" cy="403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pPr algn="ctr">
                  <a:buNone/>
                </a:pPr>
                <a:r>
                  <a:rPr lang="en-US" altLang="zh-CN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</a:rPr>
                  <a:t>/</a:t>
                </a:r>
              </a:p>
              <a:p>
                <a:pPr algn="ctr" eaLnBrk="0" hangingPunct="0">
                  <a:buNone/>
                </a:pPr>
                <a:endParaRPr lang="en-US" altLang="zh-CN" b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62" name="矩形 61"/>
              <p:cNvSpPr/>
              <p:nvPr/>
            </p:nvSpPr>
            <p:spPr>
              <a:xfrm>
                <a:off x="2766" y="4260"/>
                <a:ext cx="548" cy="403"/>
              </a:xfrm>
              <a:prstGeom prst="rect">
                <a:avLst/>
              </a:prstGeom>
              <a:noFill/>
              <a:ln w="7" cap="flat" cmpd="sng">
                <a:solidFill>
                  <a:srgbClr val="A0A0A0"/>
                </a:solidFill>
                <a:prstDash val="solid"/>
                <a:miter/>
                <a:headEnd type="none" w="med" len="med"/>
                <a:tailEnd type="none" w="med" len="med"/>
              </a:ln>
            </p:spPr>
            <p:txBody>
              <a:bodyPr/>
              <a:lstStyle>
                <a:defPPr>
                  <a:defRPr lang="zh-CN"/>
                </a:defPPr>
                <a:lvl1pPr marL="0" lvl="0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1pPr>
                <a:lvl2pPr marL="457200" lvl="1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2pPr>
                <a:lvl3pPr marL="914400" lvl="2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3pPr>
                <a:lvl4pPr marL="1371600" lvl="3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4pPr>
                <a:lvl5pPr marL="1828800" lvl="4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5pPr>
                <a:lvl6pPr marL="2286000" lvl="5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6pPr>
                <a:lvl7pPr marL="2743200" lvl="6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7pPr>
                <a:lvl8pPr marL="3200400" lvl="7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8pPr>
                <a:lvl9pPr marL="3657600" lvl="8" indent="0" algn="l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None/>
                  <a:defRPr b="1" i="0" u="none" kern="1200" baseline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+mn-cs"/>
                  </a:defRPr>
                </a:lvl9pPr>
              </a:lstStyle>
              <a:p>
                <a:endPara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</p:grpSp>
      <p:sp>
        <p:nvSpPr>
          <p:cNvPr id="173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时间矩阵流程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704465" y="3286229"/>
            <a:ext cx="1897380" cy="1656080"/>
            <a:chOff x="4154" y="6906"/>
            <a:chExt cx="2988" cy="2608"/>
          </a:xfrm>
        </p:grpSpPr>
        <p:sp>
          <p:nvSpPr>
            <p:cNvPr id="16" name="AutoShape 4"/>
            <p:cNvSpPr>
              <a:spLocks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4347" y="7134"/>
              <a:ext cx="2603" cy="2271"/>
            </a:xfrm>
            <a:prstGeom prst="hexagon">
              <a:avLst>
                <a:gd name="adj" fmla="val 28657"/>
                <a:gd name="vf" fmla="val 115470"/>
              </a:avLst>
            </a:prstGeom>
            <a:solidFill>
              <a:schemeClr val="bg1"/>
            </a:solidFill>
            <a:ln w="3175" cap="flat" cmpd="sng" algn="ctr">
              <a:noFill/>
              <a:prstDash val="solid"/>
            </a:ln>
            <a:effectLst/>
          </p:spPr>
          <p:txBody>
            <a:bodyPr lIns="91440" tIns="45720" rIns="91440" bIns="45720" anchor="ctr"/>
            <a:lstStyle/>
            <a:p>
              <a:pPr lvl="0" algn="ctr">
                <a:lnSpc>
                  <a:spcPct val="140000"/>
                </a:lnSpc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寻找一个参照物或标杆</a:t>
              </a:r>
            </a:p>
          </p:txBody>
        </p:sp>
        <p:sp>
          <p:nvSpPr>
            <p:cNvPr id="17" name="AutoShape 4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4154" y="6906"/>
              <a:ext cx="2989" cy="2608"/>
            </a:xfrm>
            <a:prstGeom prst="hexagon">
              <a:avLst>
                <a:gd name="adj" fmla="val 28657"/>
                <a:gd name="vf" fmla="val 115470"/>
              </a:avLst>
            </a:prstGeom>
            <a:noFill/>
            <a:ln w="47625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lIns="0" tIns="0" rIns="0" bIns="0" anchor="ctr">
              <a:normAutofit/>
            </a:bodyPr>
            <a:lstStyle/>
            <a:p>
              <a:pPr lvl="0" algn="ctr">
                <a:lnSpc>
                  <a:spcPct val="120000"/>
                </a:lnSpc>
                <a:defRPr/>
              </a:pPr>
              <a:endParaRPr lang="da-DK" altLang="zh-CN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197985" y="4175864"/>
            <a:ext cx="1898015" cy="1656080"/>
            <a:chOff x="7226" y="6816"/>
            <a:chExt cx="2989" cy="2608"/>
          </a:xfrm>
        </p:grpSpPr>
        <p:sp>
          <p:nvSpPr>
            <p:cNvPr id="14" name="AutoShape 4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7419" y="6954"/>
              <a:ext cx="2603" cy="2271"/>
            </a:xfrm>
            <a:prstGeom prst="hexagon">
              <a:avLst>
                <a:gd name="adj" fmla="val 28657"/>
                <a:gd name="vf" fmla="val 115470"/>
              </a:avLst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lIns="91440" tIns="45720" rIns="91440" bIns="45720" anchor="ctr"/>
            <a:lstStyle/>
            <a:p>
              <a:pPr lvl="0" algn="ctr">
                <a:lnSpc>
                  <a:spcPct val="140000"/>
                </a:lnSpc>
                <a:defRPr/>
              </a:pPr>
              <a:endParaRPr lang="zh-CN" altLang="en-US" sz="1600" kern="0" spc="1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lt"/>
              </a:endParaRPr>
            </a:p>
          </p:txBody>
        </p:sp>
        <p:sp>
          <p:nvSpPr>
            <p:cNvPr id="15" name="AutoShape 4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7226" y="6816"/>
              <a:ext cx="2989" cy="2608"/>
            </a:xfrm>
            <a:prstGeom prst="hexagon">
              <a:avLst>
                <a:gd name="adj" fmla="val 28657"/>
                <a:gd name="vf" fmla="val 115470"/>
              </a:avLst>
            </a:prstGeom>
            <a:noFill/>
            <a:ln w="508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lIns="0" tIns="0" rIns="0" bIns="0" anchor="ctr">
              <a:normAutofit/>
            </a:bodyPr>
            <a:lstStyle/>
            <a:p>
              <a:pPr lvl="0" algn="ctr">
                <a:lnSpc>
                  <a:spcPct val="120000"/>
                </a:lnSpc>
                <a:defRPr/>
              </a:pPr>
              <a:r>
                <a:rPr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微软雅黑" panose="020B0503020204020204" pitchFamily="34" charset="-122"/>
                  <a:sym typeface="+mn-lt"/>
                </a:rPr>
                <a:t>尽可能量化、格式化、规则化、统一化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1170305" y="4156814"/>
            <a:ext cx="1957705" cy="1656080"/>
            <a:chOff x="1125" y="6786"/>
            <a:chExt cx="3083" cy="2608"/>
          </a:xfrm>
        </p:grpSpPr>
        <p:sp>
          <p:nvSpPr>
            <p:cNvPr id="12" name="AutoShape 4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1125" y="7014"/>
              <a:ext cx="3083" cy="2271"/>
            </a:xfrm>
            <a:prstGeom prst="hexagon">
              <a:avLst>
                <a:gd name="adj" fmla="val 0"/>
                <a:gd name="vf" fmla="val 115470"/>
              </a:avLst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lIns="91440" tIns="45720" rIns="91440" bIns="45720" anchor="ctr"/>
            <a:lstStyle/>
            <a:p>
              <a:pPr lvl="0" algn="ctr">
                <a:lnSpc>
                  <a:spcPct val="140000"/>
                </a:lnSpc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领导人必须树立“有明细的标准，才能执行到位”的观念</a:t>
              </a:r>
            </a:p>
          </p:txBody>
        </p:sp>
        <p:sp>
          <p:nvSpPr>
            <p:cNvPr id="13" name="AutoShape 4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1172" y="6786"/>
              <a:ext cx="2989" cy="2608"/>
            </a:xfrm>
            <a:prstGeom prst="hexagon">
              <a:avLst>
                <a:gd name="adj" fmla="val 28657"/>
                <a:gd name="vf" fmla="val 115470"/>
              </a:avLst>
            </a:prstGeom>
            <a:noFill/>
            <a:ln w="50800" cap="flat" cmpd="sng" algn="ctr">
              <a:solidFill>
                <a:schemeClr val="accent1"/>
              </a:solidFill>
              <a:prstDash val="solid"/>
            </a:ln>
            <a:effectLst/>
          </p:spPr>
          <p:txBody>
            <a:bodyPr lIns="0" tIns="0" rIns="0" bIns="0" anchor="ctr">
              <a:normAutofit/>
            </a:bodyPr>
            <a:lstStyle/>
            <a:p>
              <a:pPr lvl="0" algn="ctr">
                <a:lnSpc>
                  <a:spcPct val="120000"/>
                </a:lnSpc>
                <a:defRPr/>
              </a:pPr>
              <a:endParaRPr lang="da-DK" altLang="zh-CN" sz="1600" kern="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矩形: 圆角 20"/>
          <p:cNvSpPr/>
          <p:nvPr/>
        </p:nvSpPr>
        <p:spPr>
          <a:xfrm>
            <a:off x="2172281" y="2131717"/>
            <a:ext cx="2996248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制订标准三个要点</a:t>
            </a:r>
          </a:p>
        </p:txBody>
      </p:sp>
      <p:sp>
        <p:nvSpPr>
          <p:cNvPr id="22" name="椭圆 21"/>
          <p:cNvSpPr/>
          <p:nvPr/>
        </p:nvSpPr>
        <p:spPr>
          <a:xfrm>
            <a:off x="7023473" y="2406516"/>
            <a:ext cx="3790156" cy="3790156"/>
          </a:xfrm>
          <a:prstGeom prst="ellipse">
            <a:avLst/>
          </a:prstGeom>
          <a:blipFill>
            <a:blip r:embed="rId9"/>
            <a:srcRect/>
            <a:stretch>
              <a:fillRect l="-25000" r="-25000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9703014" y="5314184"/>
            <a:ext cx="838200" cy="838200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标准化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有标准才能执行到位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346835" y="3096280"/>
            <a:ext cx="5644516" cy="2599670"/>
            <a:chOff x="1346835" y="3096280"/>
            <a:chExt cx="5644516" cy="2599670"/>
          </a:xfrm>
        </p:grpSpPr>
        <p:sp>
          <p:nvSpPr>
            <p:cNvPr id="8" name="矩形 7"/>
            <p:cNvSpPr/>
            <p:nvPr/>
          </p:nvSpPr>
          <p:spPr>
            <a:xfrm>
              <a:off x="1346835" y="3096280"/>
              <a:ext cx="5644516" cy="259967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619250" y="3280528"/>
              <a:ext cx="5067300" cy="22685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检修工艺卡、巡检记录卡、校验管理卡和过程检查记录卡“四卡”</a:t>
              </a:r>
            </a:p>
            <a:p>
              <a:pPr marL="285750" indent="-285750" fontAlgn="auto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将笼统的检修内容细化为检修工艺流程，把规程、标准、规范及相关制度要求分别集中到“四卡”上，使设备检修、维护及校验工艺过程更加规范、清晰和便于执行，让“四卡”精细到每一个动作。 </a:t>
              </a:r>
            </a:p>
          </p:txBody>
        </p:sp>
      </p:grpSp>
      <p:sp>
        <p:nvSpPr>
          <p:cNvPr id="10" name="矩形: 圆角 9"/>
          <p:cNvSpPr/>
          <p:nvPr/>
        </p:nvSpPr>
        <p:spPr>
          <a:xfrm>
            <a:off x="1346835" y="2310594"/>
            <a:ext cx="317436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大庆油田四卡管理</a:t>
            </a:r>
          </a:p>
        </p:txBody>
      </p:sp>
      <p:grpSp>
        <p:nvGrpSpPr>
          <p:cNvPr id="11" name="Group 6"/>
          <p:cNvGrpSpPr/>
          <p:nvPr/>
        </p:nvGrpSpPr>
        <p:grpSpPr bwMode="auto">
          <a:xfrm>
            <a:off x="7511416" y="3335291"/>
            <a:ext cx="3971131" cy="2410850"/>
            <a:chOff x="538115" y="2342244"/>
            <a:chExt cx="6736746" cy="3875068"/>
          </a:xfrm>
        </p:grpSpPr>
        <p:pic>
          <p:nvPicPr>
            <p:cNvPr id="12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115" y="2342244"/>
              <a:ext cx="6736746" cy="38750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Rectangle 8"/>
            <p:cNvSpPr/>
            <p:nvPr/>
          </p:nvSpPr>
          <p:spPr>
            <a:xfrm>
              <a:off x="1343793" y="2553572"/>
              <a:ext cx="5123113" cy="3228145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t="-123" b="-12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1219200">
                <a:defRPr/>
              </a:pPr>
              <a:endParaRPr lang="zh-CN" altLang="zh-CN" sz="2400" kern="0" dirty="0">
                <a:solidFill>
                  <a:srgbClr val="FFFFF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5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标准化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有标准才能执行到位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109133" y="2302934"/>
            <a:ext cx="10100733" cy="37930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: 圆角 20"/>
          <p:cNvSpPr/>
          <p:nvPr/>
        </p:nvSpPr>
        <p:spPr>
          <a:xfrm>
            <a:off x="6058509" y="2650914"/>
            <a:ext cx="2996248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方法之五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协同化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6017076" y="3290025"/>
            <a:ext cx="4453996" cy="79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要求：执行者不仅要做好分内的工作，还要主动与其他工作单元衔接配合。</a:t>
            </a:r>
          </a:p>
        </p:txBody>
      </p:sp>
      <p:sp>
        <p:nvSpPr>
          <p:cNvPr id="23" name="矩形: 圆角 22"/>
          <p:cNvSpPr/>
          <p:nvPr/>
        </p:nvSpPr>
        <p:spPr>
          <a:xfrm>
            <a:off x="6017076" y="4358857"/>
            <a:ext cx="2996248" cy="57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方法之七</a:t>
            </a:r>
            <a:r>
              <a:rPr lang="en-US" altLang="zh-CN" sz="2000" dirty="0">
                <a:solidFill>
                  <a:schemeClr val="bg1"/>
                </a:solidFill>
                <a:latin typeface="+mj-ea"/>
                <a:ea typeface="+mj-ea"/>
              </a:rPr>
              <a:t>——</a:t>
            </a:r>
            <a:r>
              <a:rPr lang="zh-CN" altLang="en-US" sz="2000" dirty="0">
                <a:solidFill>
                  <a:schemeClr val="bg1"/>
                </a:solidFill>
                <a:latin typeface="+mj-ea"/>
                <a:ea typeface="+mj-ea"/>
              </a:rPr>
              <a:t>实证化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975643" y="4997968"/>
            <a:ext cx="4726224" cy="7923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sym typeface="+mn-ea"/>
              </a:rPr>
              <a:t>两层意思：一是求真，二是务实。总账不漏项，事事有人管，人人都管事管事凭效果，管人凭考核。</a:t>
            </a:r>
          </a:p>
        </p:txBody>
      </p:sp>
      <p:sp>
        <p:nvSpPr>
          <p:cNvPr id="25" name="矩形: 单圆角 24"/>
          <p:cNvSpPr/>
          <p:nvPr/>
        </p:nvSpPr>
        <p:spPr>
          <a:xfrm>
            <a:off x="1762361" y="1838165"/>
            <a:ext cx="3422787" cy="3589867"/>
          </a:xfrm>
          <a:prstGeom prst="round1Rect">
            <a:avLst/>
          </a:prstGeom>
          <a:blipFill>
            <a:blip r:embed="rId3"/>
            <a:srcRect/>
            <a:stretch>
              <a:fillRect l="-28661" r="-28661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26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标准化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——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有标准才能执行到位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1" grpId="0" animBg="1"/>
      <p:bldP spid="22" grpId="0"/>
      <p:bldP spid="23" grpId="0" animBg="1"/>
      <p:bldP spid="24" grpId="0"/>
      <p:bldP spid="25" grpId="0" animBg="1"/>
      <p:bldP spid="2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 flipV="1">
            <a:off x="0" y="0"/>
            <a:ext cx="1643380" cy="1718310"/>
            <a:chOff x="0" y="8094"/>
            <a:chExt cx="2588" cy="2706"/>
          </a:xfrm>
        </p:grpSpPr>
        <p:sp>
          <p:nvSpPr>
            <p:cNvPr id="4" name="任意多边形 11"/>
            <p:cNvSpPr/>
            <p:nvPr/>
          </p:nvSpPr>
          <p:spPr>
            <a:xfrm>
              <a:off x="0" y="8094"/>
              <a:ext cx="2588" cy="2420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任意多边形 1"/>
            <p:cNvSpPr/>
            <p:nvPr/>
          </p:nvSpPr>
          <p:spPr>
            <a:xfrm>
              <a:off x="0" y="8646"/>
              <a:ext cx="2304" cy="2154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6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 flipV="1">
            <a:off x="8440420" y="3475355"/>
            <a:ext cx="3773170" cy="3382645"/>
            <a:chOff x="10674" y="0"/>
            <a:chExt cx="8526" cy="7644"/>
          </a:xfrm>
        </p:grpSpPr>
        <p:sp>
          <p:nvSpPr>
            <p:cNvPr id="7" name="任意多边形 24"/>
            <p:cNvSpPr/>
            <p:nvPr/>
          </p:nvSpPr>
          <p:spPr>
            <a:xfrm>
              <a:off x="12403" y="0"/>
              <a:ext cx="6797" cy="6070"/>
            </a:xfrm>
            <a:custGeom>
              <a:avLst/>
              <a:gdLst>
                <a:gd name="adj" fmla="val 18491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699" h="6875">
                  <a:moveTo>
                    <a:pt x="0" y="13"/>
                  </a:moveTo>
                  <a:lnTo>
                    <a:pt x="0" y="0"/>
                  </a:lnTo>
                  <a:lnTo>
                    <a:pt x="2537" y="0"/>
                  </a:lnTo>
                  <a:lnTo>
                    <a:pt x="2537" y="13"/>
                  </a:lnTo>
                  <a:cubicBezTo>
                    <a:pt x="2462" y="2439"/>
                    <a:pt x="4684" y="4395"/>
                    <a:pt x="6859" y="4335"/>
                  </a:cubicBezTo>
                  <a:cubicBezTo>
                    <a:pt x="7142" y="4348"/>
                    <a:pt x="7673" y="4266"/>
                    <a:pt x="7697" y="4254"/>
                  </a:cubicBezTo>
                  <a:lnTo>
                    <a:pt x="7697" y="6821"/>
                  </a:lnTo>
                  <a:cubicBezTo>
                    <a:pt x="7507" y="6853"/>
                    <a:pt x="6875" y="6882"/>
                    <a:pt x="6859" y="6872"/>
                  </a:cubicBezTo>
                  <a:cubicBezTo>
                    <a:pt x="3009" y="6990"/>
                    <a:pt x="-94" y="3465"/>
                    <a:pt x="0" y="13"/>
                  </a:cubicBez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 l="-16989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2"/>
            <p:cNvSpPr/>
            <p:nvPr/>
          </p:nvSpPr>
          <p:spPr>
            <a:xfrm>
              <a:off x="10674" y="0"/>
              <a:ext cx="8526" cy="7644"/>
            </a:xfrm>
            <a:custGeom>
              <a:avLst/>
              <a:gdLst>
                <a:gd name="adj" fmla="val 16062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8556" h="7655">
                  <a:moveTo>
                    <a:pt x="8526" y="7613"/>
                  </a:moveTo>
                  <a:lnTo>
                    <a:pt x="8446" y="7620"/>
                  </a:lnTo>
                  <a:lnTo>
                    <a:pt x="8244" y="7633"/>
                  </a:lnTo>
                  <a:lnTo>
                    <a:pt x="8039" y="7641"/>
                  </a:lnTo>
                  <a:lnTo>
                    <a:pt x="7834" y="7644"/>
                  </a:lnTo>
                  <a:cubicBezTo>
                    <a:pt x="3437" y="7905"/>
                    <a:pt x="-113" y="3497"/>
                    <a:pt x="0" y="0"/>
                  </a:cubicBezTo>
                  <a:lnTo>
                    <a:pt x="2519" y="0"/>
                  </a:lnTo>
                  <a:cubicBezTo>
                    <a:pt x="2498" y="2796"/>
                    <a:pt x="5205" y="5234"/>
                    <a:pt x="7834" y="5126"/>
                  </a:cubicBezTo>
                  <a:cubicBezTo>
                    <a:pt x="8083" y="5138"/>
                    <a:pt x="8688" y="5064"/>
                    <a:pt x="8526" y="5081"/>
                  </a:cubicBezTo>
                  <a:lnTo>
                    <a:pt x="8526" y="7613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9" name="椭圆 8"/>
          <p:cNvSpPr/>
          <p:nvPr/>
        </p:nvSpPr>
        <p:spPr>
          <a:xfrm>
            <a:off x="10414635" y="2266950"/>
            <a:ext cx="590550" cy="590550"/>
          </a:xfrm>
          <a:prstGeom prst="ellipse">
            <a:avLst/>
          </a:pr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6"/>
          <p:cNvSpPr/>
          <p:nvPr/>
        </p:nvSpPr>
        <p:spPr>
          <a:xfrm rot="5400000">
            <a:off x="7297421" y="5416954"/>
            <a:ext cx="779780" cy="751396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25" h="1854">
                <a:moveTo>
                  <a:pt x="0" y="81"/>
                </a:moveTo>
                <a:lnTo>
                  <a:pt x="0" y="79"/>
                </a:lnTo>
                <a:cubicBezTo>
                  <a:pt x="-1" y="38"/>
                  <a:pt x="40" y="6"/>
                  <a:pt x="72" y="7"/>
                </a:cubicBezTo>
                <a:lnTo>
                  <a:pt x="74" y="7"/>
                </a:lnTo>
                <a:lnTo>
                  <a:pt x="76" y="7"/>
                </a:lnTo>
                <a:cubicBezTo>
                  <a:pt x="117" y="6"/>
                  <a:pt x="149" y="47"/>
                  <a:pt x="148" y="79"/>
                </a:cubicBezTo>
                <a:lnTo>
                  <a:pt x="148" y="81"/>
                </a:lnTo>
                <a:lnTo>
                  <a:pt x="148" y="83"/>
                </a:lnTo>
                <a:cubicBezTo>
                  <a:pt x="149" y="124"/>
                  <a:pt x="108" y="156"/>
                  <a:pt x="76" y="155"/>
                </a:cubicBezTo>
                <a:lnTo>
                  <a:pt x="74" y="155"/>
                </a:lnTo>
                <a:lnTo>
                  <a:pt x="72" y="155"/>
                </a:lnTo>
                <a:cubicBezTo>
                  <a:pt x="31" y="156"/>
                  <a:pt x="-1" y="115"/>
                  <a:pt x="0" y="83"/>
                </a:cubicBezTo>
                <a:lnTo>
                  <a:pt x="0" y="81"/>
                </a:lnTo>
                <a:close/>
                <a:moveTo>
                  <a:pt x="244" y="81"/>
                </a:moveTo>
                <a:lnTo>
                  <a:pt x="244" y="79"/>
                </a:lnTo>
                <a:cubicBezTo>
                  <a:pt x="243" y="38"/>
                  <a:pt x="284" y="6"/>
                  <a:pt x="316" y="7"/>
                </a:cubicBezTo>
                <a:lnTo>
                  <a:pt x="318" y="7"/>
                </a:lnTo>
                <a:lnTo>
                  <a:pt x="320" y="7"/>
                </a:lnTo>
                <a:cubicBezTo>
                  <a:pt x="361" y="6"/>
                  <a:pt x="393" y="47"/>
                  <a:pt x="392" y="79"/>
                </a:cubicBezTo>
                <a:lnTo>
                  <a:pt x="392" y="81"/>
                </a:lnTo>
                <a:lnTo>
                  <a:pt x="392" y="83"/>
                </a:lnTo>
                <a:cubicBezTo>
                  <a:pt x="393" y="124"/>
                  <a:pt x="352" y="156"/>
                  <a:pt x="320" y="155"/>
                </a:cubicBezTo>
                <a:lnTo>
                  <a:pt x="318" y="155"/>
                </a:lnTo>
                <a:lnTo>
                  <a:pt x="316" y="155"/>
                </a:lnTo>
                <a:cubicBezTo>
                  <a:pt x="275" y="156"/>
                  <a:pt x="243" y="115"/>
                  <a:pt x="244" y="83"/>
                </a:cubicBezTo>
                <a:lnTo>
                  <a:pt x="244" y="81"/>
                </a:lnTo>
                <a:close/>
                <a:moveTo>
                  <a:pt x="510" y="82"/>
                </a:moveTo>
                <a:lnTo>
                  <a:pt x="510" y="80"/>
                </a:lnTo>
                <a:cubicBezTo>
                  <a:pt x="509" y="39"/>
                  <a:pt x="550" y="7"/>
                  <a:pt x="582" y="8"/>
                </a:cubicBezTo>
                <a:lnTo>
                  <a:pt x="584" y="8"/>
                </a:lnTo>
                <a:lnTo>
                  <a:pt x="586" y="8"/>
                </a:lnTo>
                <a:cubicBezTo>
                  <a:pt x="627" y="7"/>
                  <a:pt x="659" y="48"/>
                  <a:pt x="658" y="80"/>
                </a:cubicBezTo>
                <a:lnTo>
                  <a:pt x="658" y="82"/>
                </a:lnTo>
                <a:lnTo>
                  <a:pt x="658" y="84"/>
                </a:lnTo>
                <a:cubicBezTo>
                  <a:pt x="659" y="125"/>
                  <a:pt x="618" y="157"/>
                  <a:pt x="586" y="156"/>
                </a:cubicBezTo>
                <a:lnTo>
                  <a:pt x="584" y="156"/>
                </a:lnTo>
                <a:lnTo>
                  <a:pt x="582" y="156"/>
                </a:lnTo>
                <a:cubicBezTo>
                  <a:pt x="541" y="157"/>
                  <a:pt x="509" y="116"/>
                  <a:pt x="510" y="84"/>
                </a:cubicBezTo>
                <a:lnTo>
                  <a:pt x="510" y="82"/>
                </a:lnTo>
                <a:close/>
                <a:moveTo>
                  <a:pt x="754" y="82"/>
                </a:moveTo>
                <a:lnTo>
                  <a:pt x="754" y="80"/>
                </a:lnTo>
                <a:cubicBezTo>
                  <a:pt x="753" y="39"/>
                  <a:pt x="794" y="7"/>
                  <a:pt x="826" y="8"/>
                </a:cubicBezTo>
                <a:lnTo>
                  <a:pt x="828" y="8"/>
                </a:lnTo>
                <a:lnTo>
                  <a:pt x="830" y="8"/>
                </a:lnTo>
                <a:cubicBezTo>
                  <a:pt x="871" y="7"/>
                  <a:pt x="903" y="48"/>
                  <a:pt x="902" y="80"/>
                </a:cubicBezTo>
                <a:lnTo>
                  <a:pt x="902" y="82"/>
                </a:lnTo>
                <a:lnTo>
                  <a:pt x="902" y="84"/>
                </a:lnTo>
                <a:cubicBezTo>
                  <a:pt x="903" y="125"/>
                  <a:pt x="862" y="157"/>
                  <a:pt x="830" y="156"/>
                </a:cubicBezTo>
                <a:lnTo>
                  <a:pt x="828" y="156"/>
                </a:lnTo>
                <a:lnTo>
                  <a:pt x="826" y="156"/>
                </a:lnTo>
                <a:cubicBezTo>
                  <a:pt x="785" y="157"/>
                  <a:pt x="753" y="116"/>
                  <a:pt x="754" y="84"/>
                </a:cubicBezTo>
                <a:lnTo>
                  <a:pt x="754" y="82"/>
                </a:lnTo>
                <a:close/>
                <a:moveTo>
                  <a:pt x="1020" y="74"/>
                </a:moveTo>
                <a:lnTo>
                  <a:pt x="1020" y="72"/>
                </a:lnTo>
                <a:cubicBezTo>
                  <a:pt x="1019" y="31"/>
                  <a:pt x="1060" y="-1"/>
                  <a:pt x="1092" y="0"/>
                </a:cubicBezTo>
                <a:lnTo>
                  <a:pt x="1094" y="0"/>
                </a:lnTo>
                <a:lnTo>
                  <a:pt x="1096" y="0"/>
                </a:lnTo>
                <a:cubicBezTo>
                  <a:pt x="1137" y="-1"/>
                  <a:pt x="1169" y="40"/>
                  <a:pt x="1168" y="72"/>
                </a:cubicBezTo>
                <a:lnTo>
                  <a:pt x="1168" y="74"/>
                </a:lnTo>
                <a:lnTo>
                  <a:pt x="1168" y="76"/>
                </a:lnTo>
                <a:cubicBezTo>
                  <a:pt x="1169" y="117"/>
                  <a:pt x="1128" y="149"/>
                  <a:pt x="1096" y="148"/>
                </a:cubicBezTo>
                <a:lnTo>
                  <a:pt x="1094" y="148"/>
                </a:lnTo>
                <a:lnTo>
                  <a:pt x="1092" y="148"/>
                </a:lnTo>
                <a:cubicBezTo>
                  <a:pt x="1051" y="149"/>
                  <a:pt x="1019" y="108"/>
                  <a:pt x="1020" y="76"/>
                </a:cubicBezTo>
                <a:lnTo>
                  <a:pt x="1020" y="74"/>
                </a:lnTo>
                <a:close/>
                <a:moveTo>
                  <a:pt x="1264" y="74"/>
                </a:moveTo>
                <a:lnTo>
                  <a:pt x="1264" y="72"/>
                </a:lnTo>
                <a:cubicBezTo>
                  <a:pt x="1263" y="31"/>
                  <a:pt x="1304" y="-1"/>
                  <a:pt x="1336" y="0"/>
                </a:cubicBezTo>
                <a:lnTo>
                  <a:pt x="1338" y="0"/>
                </a:lnTo>
                <a:lnTo>
                  <a:pt x="1340" y="0"/>
                </a:lnTo>
                <a:cubicBezTo>
                  <a:pt x="1381" y="-1"/>
                  <a:pt x="1413" y="40"/>
                  <a:pt x="1412" y="72"/>
                </a:cubicBezTo>
                <a:lnTo>
                  <a:pt x="1412" y="74"/>
                </a:lnTo>
                <a:lnTo>
                  <a:pt x="1412" y="76"/>
                </a:lnTo>
                <a:cubicBezTo>
                  <a:pt x="1413" y="117"/>
                  <a:pt x="1372" y="149"/>
                  <a:pt x="1340" y="148"/>
                </a:cubicBezTo>
                <a:lnTo>
                  <a:pt x="1338" y="148"/>
                </a:lnTo>
                <a:lnTo>
                  <a:pt x="1336" y="148"/>
                </a:lnTo>
                <a:cubicBezTo>
                  <a:pt x="1295" y="149"/>
                  <a:pt x="1263" y="108"/>
                  <a:pt x="1264" y="76"/>
                </a:cubicBezTo>
                <a:lnTo>
                  <a:pt x="1264" y="74"/>
                </a:lnTo>
                <a:close/>
                <a:moveTo>
                  <a:pt x="0" y="319"/>
                </a:moveTo>
                <a:lnTo>
                  <a:pt x="0" y="317"/>
                </a:lnTo>
                <a:cubicBezTo>
                  <a:pt x="-1" y="277"/>
                  <a:pt x="40" y="244"/>
                  <a:pt x="72" y="245"/>
                </a:cubicBezTo>
                <a:lnTo>
                  <a:pt x="74" y="245"/>
                </a:lnTo>
                <a:lnTo>
                  <a:pt x="76" y="245"/>
                </a:lnTo>
                <a:cubicBezTo>
                  <a:pt x="117" y="244"/>
                  <a:pt x="149" y="285"/>
                  <a:pt x="148" y="317"/>
                </a:cubicBezTo>
                <a:lnTo>
                  <a:pt x="148" y="319"/>
                </a:lnTo>
                <a:lnTo>
                  <a:pt x="148" y="321"/>
                </a:lnTo>
                <a:cubicBezTo>
                  <a:pt x="149" y="362"/>
                  <a:pt x="108" y="395"/>
                  <a:pt x="76" y="394"/>
                </a:cubicBezTo>
                <a:lnTo>
                  <a:pt x="74" y="394"/>
                </a:lnTo>
                <a:lnTo>
                  <a:pt x="72" y="394"/>
                </a:lnTo>
                <a:cubicBezTo>
                  <a:pt x="31" y="395"/>
                  <a:pt x="-1" y="354"/>
                  <a:pt x="0" y="321"/>
                </a:cubicBezTo>
                <a:lnTo>
                  <a:pt x="0" y="319"/>
                </a:lnTo>
                <a:close/>
                <a:moveTo>
                  <a:pt x="244" y="319"/>
                </a:moveTo>
                <a:lnTo>
                  <a:pt x="244" y="317"/>
                </a:lnTo>
                <a:cubicBezTo>
                  <a:pt x="243" y="277"/>
                  <a:pt x="284" y="244"/>
                  <a:pt x="316" y="245"/>
                </a:cubicBezTo>
                <a:lnTo>
                  <a:pt x="318" y="245"/>
                </a:lnTo>
                <a:lnTo>
                  <a:pt x="320" y="245"/>
                </a:lnTo>
                <a:cubicBezTo>
                  <a:pt x="361" y="244"/>
                  <a:pt x="393" y="285"/>
                  <a:pt x="392" y="317"/>
                </a:cubicBezTo>
                <a:lnTo>
                  <a:pt x="392" y="319"/>
                </a:lnTo>
                <a:lnTo>
                  <a:pt x="392" y="321"/>
                </a:lnTo>
                <a:cubicBezTo>
                  <a:pt x="393" y="362"/>
                  <a:pt x="352" y="395"/>
                  <a:pt x="320" y="394"/>
                </a:cubicBezTo>
                <a:lnTo>
                  <a:pt x="318" y="394"/>
                </a:lnTo>
                <a:lnTo>
                  <a:pt x="316" y="394"/>
                </a:lnTo>
                <a:cubicBezTo>
                  <a:pt x="275" y="395"/>
                  <a:pt x="243" y="354"/>
                  <a:pt x="244" y="321"/>
                </a:cubicBezTo>
                <a:lnTo>
                  <a:pt x="244" y="319"/>
                </a:lnTo>
                <a:close/>
                <a:moveTo>
                  <a:pt x="510" y="320"/>
                </a:moveTo>
                <a:lnTo>
                  <a:pt x="510" y="318"/>
                </a:lnTo>
                <a:cubicBezTo>
                  <a:pt x="509" y="278"/>
                  <a:pt x="550" y="245"/>
                  <a:pt x="582" y="246"/>
                </a:cubicBezTo>
                <a:lnTo>
                  <a:pt x="584" y="246"/>
                </a:lnTo>
                <a:lnTo>
                  <a:pt x="586" y="246"/>
                </a:lnTo>
                <a:cubicBezTo>
                  <a:pt x="627" y="245"/>
                  <a:pt x="659" y="286"/>
                  <a:pt x="658" y="318"/>
                </a:cubicBezTo>
                <a:lnTo>
                  <a:pt x="658" y="320"/>
                </a:lnTo>
                <a:lnTo>
                  <a:pt x="658" y="322"/>
                </a:lnTo>
                <a:cubicBezTo>
                  <a:pt x="659" y="363"/>
                  <a:pt x="618" y="396"/>
                  <a:pt x="586" y="395"/>
                </a:cubicBezTo>
                <a:lnTo>
                  <a:pt x="584" y="395"/>
                </a:lnTo>
                <a:lnTo>
                  <a:pt x="582" y="395"/>
                </a:lnTo>
                <a:cubicBezTo>
                  <a:pt x="541" y="396"/>
                  <a:pt x="509" y="355"/>
                  <a:pt x="510" y="322"/>
                </a:cubicBezTo>
                <a:lnTo>
                  <a:pt x="510" y="320"/>
                </a:lnTo>
                <a:close/>
                <a:moveTo>
                  <a:pt x="754" y="320"/>
                </a:moveTo>
                <a:lnTo>
                  <a:pt x="754" y="318"/>
                </a:lnTo>
                <a:cubicBezTo>
                  <a:pt x="753" y="278"/>
                  <a:pt x="794" y="245"/>
                  <a:pt x="826" y="246"/>
                </a:cubicBezTo>
                <a:lnTo>
                  <a:pt x="828" y="246"/>
                </a:lnTo>
                <a:lnTo>
                  <a:pt x="830" y="246"/>
                </a:lnTo>
                <a:cubicBezTo>
                  <a:pt x="871" y="245"/>
                  <a:pt x="903" y="286"/>
                  <a:pt x="902" y="318"/>
                </a:cubicBezTo>
                <a:lnTo>
                  <a:pt x="902" y="320"/>
                </a:lnTo>
                <a:lnTo>
                  <a:pt x="902" y="322"/>
                </a:lnTo>
                <a:cubicBezTo>
                  <a:pt x="903" y="363"/>
                  <a:pt x="862" y="396"/>
                  <a:pt x="830" y="395"/>
                </a:cubicBezTo>
                <a:lnTo>
                  <a:pt x="828" y="395"/>
                </a:lnTo>
                <a:lnTo>
                  <a:pt x="826" y="395"/>
                </a:lnTo>
                <a:cubicBezTo>
                  <a:pt x="785" y="396"/>
                  <a:pt x="753" y="355"/>
                  <a:pt x="754" y="322"/>
                </a:cubicBezTo>
                <a:lnTo>
                  <a:pt x="754" y="320"/>
                </a:lnTo>
                <a:close/>
                <a:moveTo>
                  <a:pt x="1020" y="312"/>
                </a:moveTo>
                <a:lnTo>
                  <a:pt x="1020" y="310"/>
                </a:lnTo>
                <a:cubicBezTo>
                  <a:pt x="1019" y="270"/>
                  <a:pt x="1060" y="237"/>
                  <a:pt x="1092" y="238"/>
                </a:cubicBezTo>
                <a:lnTo>
                  <a:pt x="1094" y="238"/>
                </a:lnTo>
                <a:lnTo>
                  <a:pt x="1096" y="238"/>
                </a:lnTo>
                <a:cubicBezTo>
                  <a:pt x="1137" y="237"/>
                  <a:pt x="1169" y="278"/>
                  <a:pt x="1168" y="310"/>
                </a:cubicBezTo>
                <a:lnTo>
                  <a:pt x="1168" y="312"/>
                </a:lnTo>
                <a:lnTo>
                  <a:pt x="1168" y="314"/>
                </a:lnTo>
                <a:cubicBezTo>
                  <a:pt x="1169" y="355"/>
                  <a:pt x="1128" y="388"/>
                  <a:pt x="1096" y="387"/>
                </a:cubicBezTo>
                <a:lnTo>
                  <a:pt x="1094" y="387"/>
                </a:lnTo>
                <a:lnTo>
                  <a:pt x="1092" y="387"/>
                </a:lnTo>
                <a:cubicBezTo>
                  <a:pt x="1051" y="388"/>
                  <a:pt x="1019" y="347"/>
                  <a:pt x="1020" y="314"/>
                </a:cubicBezTo>
                <a:lnTo>
                  <a:pt x="1020" y="312"/>
                </a:lnTo>
                <a:close/>
                <a:moveTo>
                  <a:pt x="1264" y="312"/>
                </a:moveTo>
                <a:lnTo>
                  <a:pt x="1264" y="310"/>
                </a:lnTo>
                <a:cubicBezTo>
                  <a:pt x="1263" y="270"/>
                  <a:pt x="1304" y="237"/>
                  <a:pt x="1336" y="238"/>
                </a:cubicBezTo>
                <a:lnTo>
                  <a:pt x="1338" y="238"/>
                </a:lnTo>
                <a:lnTo>
                  <a:pt x="1340" y="238"/>
                </a:lnTo>
                <a:cubicBezTo>
                  <a:pt x="1381" y="237"/>
                  <a:pt x="1413" y="278"/>
                  <a:pt x="1412" y="310"/>
                </a:cubicBezTo>
                <a:lnTo>
                  <a:pt x="1412" y="312"/>
                </a:lnTo>
                <a:lnTo>
                  <a:pt x="1412" y="314"/>
                </a:lnTo>
                <a:cubicBezTo>
                  <a:pt x="1413" y="355"/>
                  <a:pt x="1372" y="388"/>
                  <a:pt x="1340" y="387"/>
                </a:cubicBezTo>
                <a:lnTo>
                  <a:pt x="1338" y="387"/>
                </a:lnTo>
                <a:lnTo>
                  <a:pt x="1336" y="387"/>
                </a:lnTo>
                <a:cubicBezTo>
                  <a:pt x="1295" y="388"/>
                  <a:pt x="1263" y="347"/>
                  <a:pt x="1264" y="314"/>
                </a:cubicBezTo>
                <a:lnTo>
                  <a:pt x="1264" y="312"/>
                </a:lnTo>
                <a:close/>
                <a:moveTo>
                  <a:pt x="1533" y="81"/>
                </a:moveTo>
                <a:lnTo>
                  <a:pt x="1533" y="79"/>
                </a:lnTo>
                <a:cubicBezTo>
                  <a:pt x="1532" y="38"/>
                  <a:pt x="1573" y="6"/>
                  <a:pt x="1605" y="7"/>
                </a:cubicBezTo>
                <a:lnTo>
                  <a:pt x="1607" y="7"/>
                </a:lnTo>
                <a:lnTo>
                  <a:pt x="1609" y="7"/>
                </a:lnTo>
                <a:cubicBezTo>
                  <a:pt x="1650" y="6"/>
                  <a:pt x="1682" y="47"/>
                  <a:pt x="1681" y="79"/>
                </a:cubicBezTo>
                <a:lnTo>
                  <a:pt x="1681" y="81"/>
                </a:lnTo>
                <a:lnTo>
                  <a:pt x="1681" y="83"/>
                </a:lnTo>
                <a:cubicBezTo>
                  <a:pt x="1682" y="124"/>
                  <a:pt x="1641" y="156"/>
                  <a:pt x="1609" y="155"/>
                </a:cubicBezTo>
                <a:lnTo>
                  <a:pt x="1607" y="155"/>
                </a:lnTo>
                <a:lnTo>
                  <a:pt x="1605" y="155"/>
                </a:lnTo>
                <a:cubicBezTo>
                  <a:pt x="1564" y="156"/>
                  <a:pt x="1532" y="115"/>
                  <a:pt x="1533" y="83"/>
                </a:cubicBezTo>
                <a:lnTo>
                  <a:pt x="1533" y="81"/>
                </a:lnTo>
                <a:close/>
                <a:moveTo>
                  <a:pt x="1777" y="81"/>
                </a:moveTo>
                <a:lnTo>
                  <a:pt x="1777" y="79"/>
                </a:lnTo>
                <a:cubicBezTo>
                  <a:pt x="1776" y="38"/>
                  <a:pt x="1817" y="6"/>
                  <a:pt x="1849" y="7"/>
                </a:cubicBezTo>
                <a:lnTo>
                  <a:pt x="1851" y="7"/>
                </a:lnTo>
                <a:lnTo>
                  <a:pt x="1853" y="7"/>
                </a:lnTo>
                <a:cubicBezTo>
                  <a:pt x="1894" y="6"/>
                  <a:pt x="1926" y="47"/>
                  <a:pt x="1925" y="79"/>
                </a:cubicBezTo>
                <a:lnTo>
                  <a:pt x="1925" y="81"/>
                </a:lnTo>
                <a:lnTo>
                  <a:pt x="1925" y="83"/>
                </a:lnTo>
                <a:cubicBezTo>
                  <a:pt x="1926" y="124"/>
                  <a:pt x="1885" y="156"/>
                  <a:pt x="1853" y="155"/>
                </a:cubicBezTo>
                <a:lnTo>
                  <a:pt x="1851" y="155"/>
                </a:lnTo>
                <a:lnTo>
                  <a:pt x="1849" y="155"/>
                </a:lnTo>
                <a:cubicBezTo>
                  <a:pt x="1808" y="156"/>
                  <a:pt x="1776" y="115"/>
                  <a:pt x="1777" y="83"/>
                </a:cubicBezTo>
                <a:lnTo>
                  <a:pt x="1777" y="81"/>
                </a:lnTo>
                <a:close/>
                <a:moveTo>
                  <a:pt x="1533" y="319"/>
                </a:moveTo>
                <a:lnTo>
                  <a:pt x="1533" y="317"/>
                </a:lnTo>
                <a:cubicBezTo>
                  <a:pt x="1532" y="277"/>
                  <a:pt x="1573" y="244"/>
                  <a:pt x="1605" y="245"/>
                </a:cubicBezTo>
                <a:lnTo>
                  <a:pt x="1607" y="245"/>
                </a:lnTo>
                <a:lnTo>
                  <a:pt x="1609" y="245"/>
                </a:lnTo>
                <a:cubicBezTo>
                  <a:pt x="1650" y="244"/>
                  <a:pt x="1682" y="285"/>
                  <a:pt x="1681" y="317"/>
                </a:cubicBezTo>
                <a:lnTo>
                  <a:pt x="1681" y="319"/>
                </a:lnTo>
                <a:lnTo>
                  <a:pt x="1681" y="321"/>
                </a:lnTo>
                <a:cubicBezTo>
                  <a:pt x="1682" y="362"/>
                  <a:pt x="1641" y="395"/>
                  <a:pt x="1609" y="394"/>
                </a:cubicBezTo>
                <a:lnTo>
                  <a:pt x="1607" y="394"/>
                </a:lnTo>
                <a:lnTo>
                  <a:pt x="1605" y="394"/>
                </a:lnTo>
                <a:cubicBezTo>
                  <a:pt x="1564" y="395"/>
                  <a:pt x="1532" y="354"/>
                  <a:pt x="1533" y="321"/>
                </a:cubicBezTo>
                <a:lnTo>
                  <a:pt x="1533" y="319"/>
                </a:lnTo>
                <a:close/>
                <a:moveTo>
                  <a:pt x="1777" y="319"/>
                </a:moveTo>
                <a:lnTo>
                  <a:pt x="1777" y="317"/>
                </a:lnTo>
                <a:cubicBezTo>
                  <a:pt x="1776" y="277"/>
                  <a:pt x="1817" y="244"/>
                  <a:pt x="1849" y="245"/>
                </a:cubicBezTo>
                <a:lnTo>
                  <a:pt x="1851" y="245"/>
                </a:lnTo>
                <a:lnTo>
                  <a:pt x="1853" y="245"/>
                </a:lnTo>
                <a:cubicBezTo>
                  <a:pt x="1894" y="244"/>
                  <a:pt x="1926" y="285"/>
                  <a:pt x="1925" y="317"/>
                </a:cubicBezTo>
                <a:lnTo>
                  <a:pt x="1925" y="319"/>
                </a:lnTo>
                <a:lnTo>
                  <a:pt x="1925" y="321"/>
                </a:lnTo>
                <a:cubicBezTo>
                  <a:pt x="1926" y="362"/>
                  <a:pt x="1885" y="395"/>
                  <a:pt x="1853" y="394"/>
                </a:cubicBezTo>
                <a:lnTo>
                  <a:pt x="1851" y="394"/>
                </a:lnTo>
                <a:lnTo>
                  <a:pt x="1849" y="394"/>
                </a:lnTo>
                <a:cubicBezTo>
                  <a:pt x="1808" y="395"/>
                  <a:pt x="1776" y="354"/>
                  <a:pt x="1777" y="321"/>
                </a:cubicBezTo>
                <a:lnTo>
                  <a:pt x="1777" y="319"/>
                </a:lnTo>
                <a:close/>
                <a:moveTo>
                  <a:pt x="0" y="567"/>
                </a:moveTo>
                <a:lnTo>
                  <a:pt x="0" y="565"/>
                </a:lnTo>
                <a:cubicBezTo>
                  <a:pt x="-1" y="524"/>
                  <a:pt x="40" y="492"/>
                  <a:pt x="72" y="493"/>
                </a:cubicBezTo>
                <a:lnTo>
                  <a:pt x="74" y="493"/>
                </a:lnTo>
                <a:lnTo>
                  <a:pt x="76" y="493"/>
                </a:lnTo>
                <a:cubicBezTo>
                  <a:pt x="117" y="492"/>
                  <a:pt x="149" y="533"/>
                  <a:pt x="148" y="565"/>
                </a:cubicBezTo>
                <a:lnTo>
                  <a:pt x="148" y="567"/>
                </a:lnTo>
                <a:lnTo>
                  <a:pt x="148" y="569"/>
                </a:lnTo>
                <a:cubicBezTo>
                  <a:pt x="149" y="610"/>
                  <a:pt x="108" y="642"/>
                  <a:pt x="76" y="641"/>
                </a:cubicBezTo>
                <a:lnTo>
                  <a:pt x="74" y="641"/>
                </a:lnTo>
                <a:lnTo>
                  <a:pt x="72" y="641"/>
                </a:lnTo>
                <a:cubicBezTo>
                  <a:pt x="31" y="642"/>
                  <a:pt x="-1" y="601"/>
                  <a:pt x="0" y="569"/>
                </a:cubicBezTo>
                <a:lnTo>
                  <a:pt x="0" y="567"/>
                </a:lnTo>
                <a:close/>
                <a:moveTo>
                  <a:pt x="244" y="567"/>
                </a:moveTo>
                <a:lnTo>
                  <a:pt x="244" y="565"/>
                </a:lnTo>
                <a:cubicBezTo>
                  <a:pt x="243" y="524"/>
                  <a:pt x="284" y="492"/>
                  <a:pt x="316" y="493"/>
                </a:cubicBezTo>
                <a:lnTo>
                  <a:pt x="318" y="493"/>
                </a:lnTo>
                <a:lnTo>
                  <a:pt x="320" y="493"/>
                </a:lnTo>
                <a:cubicBezTo>
                  <a:pt x="361" y="492"/>
                  <a:pt x="393" y="533"/>
                  <a:pt x="392" y="565"/>
                </a:cubicBezTo>
                <a:lnTo>
                  <a:pt x="392" y="567"/>
                </a:lnTo>
                <a:lnTo>
                  <a:pt x="392" y="569"/>
                </a:lnTo>
                <a:cubicBezTo>
                  <a:pt x="393" y="610"/>
                  <a:pt x="352" y="642"/>
                  <a:pt x="320" y="641"/>
                </a:cubicBezTo>
                <a:lnTo>
                  <a:pt x="318" y="641"/>
                </a:lnTo>
                <a:lnTo>
                  <a:pt x="316" y="641"/>
                </a:lnTo>
                <a:cubicBezTo>
                  <a:pt x="275" y="642"/>
                  <a:pt x="243" y="601"/>
                  <a:pt x="244" y="569"/>
                </a:cubicBezTo>
                <a:lnTo>
                  <a:pt x="244" y="567"/>
                </a:lnTo>
                <a:close/>
                <a:moveTo>
                  <a:pt x="510" y="568"/>
                </a:moveTo>
                <a:lnTo>
                  <a:pt x="510" y="566"/>
                </a:lnTo>
                <a:cubicBezTo>
                  <a:pt x="509" y="525"/>
                  <a:pt x="550" y="493"/>
                  <a:pt x="582" y="494"/>
                </a:cubicBezTo>
                <a:lnTo>
                  <a:pt x="584" y="494"/>
                </a:lnTo>
                <a:lnTo>
                  <a:pt x="586" y="494"/>
                </a:lnTo>
                <a:cubicBezTo>
                  <a:pt x="627" y="493"/>
                  <a:pt x="659" y="534"/>
                  <a:pt x="658" y="566"/>
                </a:cubicBezTo>
                <a:lnTo>
                  <a:pt x="658" y="568"/>
                </a:lnTo>
                <a:lnTo>
                  <a:pt x="658" y="570"/>
                </a:lnTo>
                <a:cubicBezTo>
                  <a:pt x="659" y="611"/>
                  <a:pt x="618" y="643"/>
                  <a:pt x="586" y="642"/>
                </a:cubicBezTo>
                <a:lnTo>
                  <a:pt x="584" y="642"/>
                </a:lnTo>
                <a:lnTo>
                  <a:pt x="582" y="642"/>
                </a:lnTo>
                <a:cubicBezTo>
                  <a:pt x="541" y="643"/>
                  <a:pt x="509" y="602"/>
                  <a:pt x="510" y="570"/>
                </a:cubicBezTo>
                <a:lnTo>
                  <a:pt x="510" y="568"/>
                </a:lnTo>
                <a:close/>
                <a:moveTo>
                  <a:pt x="754" y="568"/>
                </a:moveTo>
                <a:lnTo>
                  <a:pt x="754" y="566"/>
                </a:lnTo>
                <a:cubicBezTo>
                  <a:pt x="753" y="525"/>
                  <a:pt x="794" y="493"/>
                  <a:pt x="826" y="494"/>
                </a:cubicBezTo>
                <a:lnTo>
                  <a:pt x="828" y="494"/>
                </a:lnTo>
                <a:lnTo>
                  <a:pt x="830" y="494"/>
                </a:lnTo>
                <a:cubicBezTo>
                  <a:pt x="871" y="493"/>
                  <a:pt x="903" y="534"/>
                  <a:pt x="902" y="566"/>
                </a:cubicBezTo>
                <a:lnTo>
                  <a:pt x="902" y="568"/>
                </a:lnTo>
                <a:lnTo>
                  <a:pt x="902" y="570"/>
                </a:lnTo>
                <a:cubicBezTo>
                  <a:pt x="903" y="611"/>
                  <a:pt x="862" y="643"/>
                  <a:pt x="830" y="642"/>
                </a:cubicBezTo>
                <a:lnTo>
                  <a:pt x="828" y="642"/>
                </a:lnTo>
                <a:lnTo>
                  <a:pt x="826" y="642"/>
                </a:lnTo>
                <a:cubicBezTo>
                  <a:pt x="785" y="643"/>
                  <a:pt x="753" y="602"/>
                  <a:pt x="754" y="570"/>
                </a:cubicBezTo>
                <a:lnTo>
                  <a:pt x="754" y="568"/>
                </a:lnTo>
                <a:close/>
                <a:moveTo>
                  <a:pt x="1020" y="560"/>
                </a:moveTo>
                <a:lnTo>
                  <a:pt x="1020" y="558"/>
                </a:lnTo>
                <a:cubicBezTo>
                  <a:pt x="1019" y="517"/>
                  <a:pt x="1060" y="485"/>
                  <a:pt x="1092" y="486"/>
                </a:cubicBezTo>
                <a:lnTo>
                  <a:pt x="1094" y="486"/>
                </a:lnTo>
                <a:lnTo>
                  <a:pt x="1096" y="486"/>
                </a:lnTo>
                <a:cubicBezTo>
                  <a:pt x="1137" y="485"/>
                  <a:pt x="1169" y="526"/>
                  <a:pt x="1168" y="558"/>
                </a:cubicBezTo>
                <a:lnTo>
                  <a:pt x="1168" y="560"/>
                </a:lnTo>
                <a:lnTo>
                  <a:pt x="1168" y="562"/>
                </a:lnTo>
                <a:cubicBezTo>
                  <a:pt x="1169" y="603"/>
                  <a:pt x="1128" y="635"/>
                  <a:pt x="1096" y="634"/>
                </a:cubicBezTo>
                <a:lnTo>
                  <a:pt x="1094" y="634"/>
                </a:lnTo>
                <a:lnTo>
                  <a:pt x="1092" y="634"/>
                </a:lnTo>
                <a:cubicBezTo>
                  <a:pt x="1051" y="635"/>
                  <a:pt x="1019" y="594"/>
                  <a:pt x="1020" y="562"/>
                </a:cubicBezTo>
                <a:lnTo>
                  <a:pt x="1020" y="560"/>
                </a:lnTo>
                <a:close/>
                <a:moveTo>
                  <a:pt x="1264" y="560"/>
                </a:moveTo>
                <a:lnTo>
                  <a:pt x="1264" y="558"/>
                </a:lnTo>
                <a:cubicBezTo>
                  <a:pt x="1263" y="517"/>
                  <a:pt x="1304" y="485"/>
                  <a:pt x="1336" y="486"/>
                </a:cubicBezTo>
                <a:lnTo>
                  <a:pt x="1338" y="486"/>
                </a:lnTo>
                <a:lnTo>
                  <a:pt x="1340" y="486"/>
                </a:lnTo>
                <a:cubicBezTo>
                  <a:pt x="1381" y="485"/>
                  <a:pt x="1413" y="526"/>
                  <a:pt x="1412" y="558"/>
                </a:cubicBezTo>
                <a:lnTo>
                  <a:pt x="1412" y="560"/>
                </a:lnTo>
                <a:lnTo>
                  <a:pt x="1412" y="562"/>
                </a:lnTo>
                <a:cubicBezTo>
                  <a:pt x="1413" y="603"/>
                  <a:pt x="1372" y="635"/>
                  <a:pt x="1340" y="634"/>
                </a:cubicBezTo>
                <a:lnTo>
                  <a:pt x="1338" y="634"/>
                </a:lnTo>
                <a:lnTo>
                  <a:pt x="1336" y="634"/>
                </a:lnTo>
                <a:cubicBezTo>
                  <a:pt x="1295" y="635"/>
                  <a:pt x="1263" y="594"/>
                  <a:pt x="1264" y="562"/>
                </a:cubicBezTo>
                <a:lnTo>
                  <a:pt x="1264" y="560"/>
                </a:lnTo>
                <a:close/>
                <a:moveTo>
                  <a:pt x="0" y="806"/>
                </a:moveTo>
                <a:lnTo>
                  <a:pt x="0" y="804"/>
                </a:lnTo>
                <a:cubicBezTo>
                  <a:pt x="-1" y="763"/>
                  <a:pt x="40" y="730"/>
                  <a:pt x="72" y="731"/>
                </a:cubicBezTo>
                <a:lnTo>
                  <a:pt x="74" y="731"/>
                </a:lnTo>
                <a:lnTo>
                  <a:pt x="76" y="731"/>
                </a:lnTo>
                <a:cubicBezTo>
                  <a:pt x="117" y="730"/>
                  <a:pt x="149" y="771"/>
                  <a:pt x="148" y="804"/>
                </a:cubicBezTo>
                <a:lnTo>
                  <a:pt x="148" y="806"/>
                </a:lnTo>
                <a:lnTo>
                  <a:pt x="148" y="808"/>
                </a:lnTo>
                <a:cubicBezTo>
                  <a:pt x="149" y="848"/>
                  <a:pt x="108" y="881"/>
                  <a:pt x="76" y="880"/>
                </a:cubicBezTo>
                <a:lnTo>
                  <a:pt x="74" y="880"/>
                </a:lnTo>
                <a:lnTo>
                  <a:pt x="72" y="880"/>
                </a:lnTo>
                <a:cubicBezTo>
                  <a:pt x="31" y="881"/>
                  <a:pt x="-1" y="840"/>
                  <a:pt x="0" y="808"/>
                </a:cubicBezTo>
                <a:lnTo>
                  <a:pt x="0" y="806"/>
                </a:lnTo>
                <a:close/>
                <a:moveTo>
                  <a:pt x="244" y="806"/>
                </a:moveTo>
                <a:lnTo>
                  <a:pt x="244" y="804"/>
                </a:lnTo>
                <a:cubicBezTo>
                  <a:pt x="243" y="763"/>
                  <a:pt x="284" y="730"/>
                  <a:pt x="316" y="731"/>
                </a:cubicBezTo>
                <a:lnTo>
                  <a:pt x="318" y="731"/>
                </a:lnTo>
                <a:lnTo>
                  <a:pt x="320" y="731"/>
                </a:lnTo>
                <a:cubicBezTo>
                  <a:pt x="361" y="730"/>
                  <a:pt x="393" y="771"/>
                  <a:pt x="392" y="804"/>
                </a:cubicBezTo>
                <a:lnTo>
                  <a:pt x="392" y="806"/>
                </a:lnTo>
                <a:lnTo>
                  <a:pt x="392" y="808"/>
                </a:lnTo>
                <a:cubicBezTo>
                  <a:pt x="393" y="848"/>
                  <a:pt x="352" y="881"/>
                  <a:pt x="320" y="880"/>
                </a:cubicBezTo>
                <a:lnTo>
                  <a:pt x="318" y="880"/>
                </a:lnTo>
                <a:lnTo>
                  <a:pt x="316" y="880"/>
                </a:lnTo>
                <a:cubicBezTo>
                  <a:pt x="275" y="881"/>
                  <a:pt x="243" y="840"/>
                  <a:pt x="244" y="808"/>
                </a:cubicBezTo>
                <a:lnTo>
                  <a:pt x="244" y="806"/>
                </a:lnTo>
                <a:close/>
                <a:moveTo>
                  <a:pt x="510" y="807"/>
                </a:moveTo>
                <a:lnTo>
                  <a:pt x="510" y="805"/>
                </a:lnTo>
                <a:cubicBezTo>
                  <a:pt x="509" y="764"/>
                  <a:pt x="550" y="731"/>
                  <a:pt x="582" y="732"/>
                </a:cubicBezTo>
                <a:lnTo>
                  <a:pt x="584" y="732"/>
                </a:lnTo>
                <a:lnTo>
                  <a:pt x="586" y="732"/>
                </a:lnTo>
                <a:cubicBezTo>
                  <a:pt x="627" y="731"/>
                  <a:pt x="659" y="772"/>
                  <a:pt x="658" y="805"/>
                </a:cubicBezTo>
                <a:lnTo>
                  <a:pt x="658" y="807"/>
                </a:lnTo>
                <a:lnTo>
                  <a:pt x="658" y="809"/>
                </a:lnTo>
                <a:cubicBezTo>
                  <a:pt x="659" y="849"/>
                  <a:pt x="618" y="882"/>
                  <a:pt x="586" y="881"/>
                </a:cubicBezTo>
                <a:lnTo>
                  <a:pt x="584" y="881"/>
                </a:lnTo>
                <a:lnTo>
                  <a:pt x="582" y="881"/>
                </a:lnTo>
                <a:cubicBezTo>
                  <a:pt x="541" y="882"/>
                  <a:pt x="509" y="841"/>
                  <a:pt x="510" y="809"/>
                </a:cubicBezTo>
                <a:lnTo>
                  <a:pt x="510" y="807"/>
                </a:lnTo>
                <a:close/>
                <a:moveTo>
                  <a:pt x="754" y="807"/>
                </a:moveTo>
                <a:lnTo>
                  <a:pt x="754" y="805"/>
                </a:lnTo>
                <a:cubicBezTo>
                  <a:pt x="753" y="764"/>
                  <a:pt x="794" y="731"/>
                  <a:pt x="826" y="732"/>
                </a:cubicBezTo>
                <a:lnTo>
                  <a:pt x="828" y="732"/>
                </a:lnTo>
                <a:lnTo>
                  <a:pt x="830" y="732"/>
                </a:lnTo>
                <a:cubicBezTo>
                  <a:pt x="871" y="731"/>
                  <a:pt x="903" y="772"/>
                  <a:pt x="902" y="805"/>
                </a:cubicBezTo>
                <a:lnTo>
                  <a:pt x="902" y="807"/>
                </a:lnTo>
                <a:lnTo>
                  <a:pt x="902" y="809"/>
                </a:lnTo>
                <a:cubicBezTo>
                  <a:pt x="903" y="849"/>
                  <a:pt x="862" y="882"/>
                  <a:pt x="830" y="881"/>
                </a:cubicBezTo>
                <a:lnTo>
                  <a:pt x="828" y="881"/>
                </a:lnTo>
                <a:lnTo>
                  <a:pt x="826" y="881"/>
                </a:lnTo>
                <a:cubicBezTo>
                  <a:pt x="785" y="882"/>
                  <a:pt x="753" y="841"/>
                  <a:pt x="754" y="809"/>
                </a:cubicBezTo>
                <a:lnTo>
                  <a:pt x="754" y="807"/>
                </a:lnTo>
                <a:close/>
                <a:moveTo>
                  <a:pt x="1020" y="799"/>
                </a:moveTo>
                <a:lnTo>
                  <a:pt x="1020" y="797"/>
                </a:lnTo>
                <a:cubicBezTo>
                  <a:pt x="1019" y="756"/>
                  <a:pt x="1060" y="723"/>
                  <a:pt x="1092" y="724"/>
                </a:cubicBezTo>
                <a:lnTo>
                  <a:pt x="1094" y="724"/>
                </a:lnTo>
                <a:lnTo>
                  <a:pt x="1096" y="724"/>
                </a:lnTo>
                <a:cubicBezTo>
                  <a:pt x="1137" y="723"/>
                  <a:pt x="1169" y="764"/>
                  <a:pt x="1168" y="797"/>
                </a:cubicBezTo>
                <a:lnTo>
                  <a:pt x="1168" y="799"/>
                </a:lnTo>
                <a:lnTo>
                  <a:pt x="1168" y="801"/>
                </a:lnTo>
                <a:cubicBezTo>
                  <a:pt x="1169" y="841"/>
                  <a:pt x="1128" y="874"/>
                  <a:pt x="1096" y="873"/>
                </a:cubicBezTo>
                <a:lnTo>
                  <a:pt x="1094" y="873"/>
                </a:lnTo>
                <a:lnTo>
                  <a:pt x="1092" y="873"/>
                </a:lnTo>
                <a:cubicBezTo>
                  <a:pt x="1051" y="874"/>
                  <a:pt x="1019" y="833"/>
                  <a:pt x="1020" y="801"/>
                </a:cubicBezTo>
                <a:lnTo>
                  <a:pt x="1020" y="799"/>
                </a:lnTo>
                <a:close/>
                <a:moveTo>
                  <a:pt x="1264" y="799"/>
                </a:moveTo>
                <a:lnTo>
                  <a:pt x="1264" y="797"/>
                </a:lnTo>
                <a:cubicBezTo>
                  <a:pt x="1263" y="756"/>
                  <a:pt x="1304" y="723"/>
                  <a:pt x="1336" y="724"/>
                </a:cubicBezTo>
                <a:lnTo>
                  <a:pt x="1338" y="724"/>
                </a:lnTo>
                <a:lnTo>
                  <a:pt x="1340" y="724"/>
                </a:lnTo>
                <a:cubicBezTo>
                  <a:pt x="1381" y="723"/>
                  <a:pt x="1413" y="764"/>
                  <a:pt x="1412" y="797"/>
                </a:cubicBezTo>
                <a:lnTo>
                  <a:pt x="1412" y="799"/>
                </a:lnTo>
                <a:lnTo>
                  <a:pt x="1412" y="801"/>
                </a:lnTo>
                <a:cubicBezTo>
                  <a:pt x="1413" y="841"/>
                  <a:pt x="1372" y="874"/>
                  <a:pt x="1340" y="873"/>
                </a:cubicBezTo>
                <a:lnTo>
                  <a:pt x="1338" y="873"/>
                </a:lnTo>
                <a:lnTo>
                  <a:pt x="1336" y="873"/>
                </a:lnTo>
                <a:cubicBezTo>
                  <a:pt x="1295" y="874"/>
                  <a:pt x="1263" y="833"/>
                  <a:pt x="1264" y="801"/>
                </a:cubicBezTo>
                <a:lnTo>
                  <a:pt x="1264" y="799"/>
                </a:lnTo>
                <a:close/>
                <a:moveTo>
                  <a:pt x="1533" y="567"/>
                </a:moveTo>
                <a:lnTo>
                  <a:pt x="1533" y="565"/>
                </a:lnTo>
                <a:cubicBezTo>
                  <a:pt x="1532" y="524"/>
                  <a:pt x="1573" y="492"/>
                  <a:pt x="1605" y="493"/>
                </a:cubicBezTo>
                <a:lnTo>
                  <a:pt x="1607" y="493"/>
                </a:lnTo>
                <a:lnTo>
                  <a:pt x="1609" y="493"/>
                </a:lnTo>
                <a:cubicBezTo>
                  <a:pt x="1650" y="492"/>
                  <a:pt x="1682" y="533"/>
                  <a:pt x="1681" y="565"/>
                </a:cubicBezTo>
                <a:lnTo>
                  <a:pt x="1681" y="567"/>
                </a:lnTo>
                <a:lnTo>
                  <a:pt x="1681" y="569"/>
                </a:lnTo>
                <a:cubicBezTo>
                  <a:pt x="1682" y="610"/>
                  <a:pt x="1641" y="642"/>
                  <a:pt x="1609" y="641"/>
                </a:cubicBezTo>
                <a:lnTo>
                  <a:pt x="1607" y="641"/>
                </a:lnTo>
                <a:lnTo>
                  <a:pt x="1605" y="641"/>
                </a:lnTo>
                <a:cubicBezTo>
                  <a:pt x="1564" y="642"/>
                  <a:pt x="1532" y="601"/>
                  <a:pt x="1533" y="569"/>
                </a:cubicBezTo>
                <a:lnTo>
                  <a:pt x="1533" y="567"/>
                </a:lnTo>
                <a:close/>
                <a:moveTo>
                  <a:pt x="1777" y="567"/>
                </a:moveTo>
                <a:lnTo>
                  <a:pt x="1777" y="565"/>
                </a:lnTo>
                <a:cubicBezTo>
                  <a:pt x="1776" y="524"/>
                  <a:pt x="1817" y="492"/>
                  <a:pt x="1849" y="493"/>
                </a:cubicBezTo>
                <a:lnTo>
                  <a:pt x="1851" y="493"/>
                </a:lnTo>
                <a:lnTo>
                  <a:pt x="1853" y="493"/>
                </a:lnTo>
                <a:cubicBezTo>
                  <a:pt x="1894" y="492"/>
                  <a:pt x="1926" y="533"/>
                  <a:pt x="1925" y="565"/>
                </a:cubicBezTo>
                <a:lnTo>
                  <a:pt x="1925" y="567"/>
                </a:lnTo>
                <a:lnTo>
                  <a:pt x="1925" y="569"/>
                </a:lnTo>
                <a:cubicBezTo>
                  <a:pt x="1926" y="610"/>
                  <a:pt x="1885" y="642"/>
                  <a:pt x="1853" y="641"/>
                </a:cubicBezTo>
                <a:lnTo>
                  <a:pt x="1851" y="641"/>
                </a:lnTo>
                <a:lnTo>
                  <a:pt x="1849" y="641"/>
                </a:lnTo>
                <a:cubicBezTo>
                  <a:pt x="1808" y="642"/>
                  <a:pt x="1776" y="601"/>
                  <a:pt x="1777" y="569"/>
                </a:cubicBezTo>
                <a:lnTo>
                  <a:pt x="1777" y="567"/>
                </a:lnTo>
                <a:close/>
                <a:moveTo>
                  <a:pt x="1533" y="806"/>
                </a:moveTo>
                <a:lnTo>
                  <a:pt x="1533" y="804"/>
                </a:lnTo>
                <a:cubicBezTo>
                  <a:pt x="1532" y="763"/>
                  <a:pt x="1573" y="730"/>
                  <a:pt x="1605" y="731"/>
                </a:cubicBezTo>
                <a:lnTo>
                  <a:pt x="1607" y="731"/>
                </a:lnTo>
                <a:lnTo>
                  <a:pt x="1609" y="731"/>
                </a:lnTo>
                <a:cubicBezTo>
                  <a:pt x="1650" y="730"/>
                  <a:pt x="1682" y="771"/>
                  <a:pt x="1681" y="804"/>
                </a:cubicBezTo>
                <a:lnTo>
                  <a:pt x="1681" y="806"/>
                </a:lnTo>
                <a:lnTo>
                  <a:pt x="1681" y="808"/>
                </a:lnTo>
                <a:cubicBezTo>
                  <a:pt x="1682" y="848"/>
                  <a:pt x="1641" y="881"/>
                  <a:pt x="1609" y="880"/>
                </a:cubicBezTo>
                <a:lnTo>
                  <a:pt x="1607" y="880"/>
                </a:lnTo>
                <a:lnTo>
                  <a:pt x="1605" y="880"/>
                </a:lnTo>
                <a:cubicBezTo>
                  <a:pt x="1564" y="881"/>
                  <a:pt x="1532" y="840"/>
                  <a:pt x="1533" y="808"/>
                </a:cubicBezTo>
                <a:lnTo>
                  <a:pt x="1533" y="806"/>
                </a:lnTo>
                <a:close/>
                <a:moveTo>
                  <a:pt x="1777" y="806"/>
                </a:moveTo>
                <a:lnTo>
                  <a:pt x="1777" y="804"/>
                </a:lnTo>
                <a:cubicBezTo>
                  <a:pt x="1776" y="763"/>
                  <a:pt x="1817" y="730"/>
                  <a:pt x="1849" y="731"/>
                </a:cubicBezTo>
                <a:lnTo>
                  <a:pt x="1851" y="731"/>
                </a:lnTo>
                <a:lnTo>
                  <a:pt x="1853" y="731"/>
                </a:lnTo>
                <a:cubicBezTo>
                  <a:pt x="1894" y="730"/>
                  <a:pt x="1926" y="771"/>
                  <a:pt x="1925" y="804"/>
                </a:cubicBezTo>
                <a:lnTo>
                  <a:pt x="1925" y="806"/>
                </a:lnTo>
                <a:lnTo>
                  <a:pt x="1925" y="808"/>
                </a:lnTo>
                <a:cubicBezTo>
                  <a:pt x="1926" y="848"/>
                  <a:pt x="1885" y="881"/>
                  <a:pt x="1853" y="880"/>
                </a:cubicBezTo>
                <a:lnTo>
                  <a:pt x="1851" y="880"/>
                </a:lnTo>
                <a:lnTo>
                  <a:pt x="1849" y="880"/>
                </a:lnTo>
                <a:cubicBezTo>
                  <a:pt x="1808" y="881"/>
                  <a:pt x="1776" y="840"/>
                  <a:pt x="1777" y="808"/>
                </a:cubicBezTo>
                <a:lnTo>
                  <a:pt x="1777" y="806"/>
                </a:lnTo>
                <a:close/>
                <a:moveTo>
                  <a:pt x="0" y="1054"/>
                </a:moveTo>
                <a:lnTo>
                  <a:pt x="0" y="1052"/>
                </a:lnTo>
                <a:cubicBezTo>
                  <a:pt x="-1" y="1011"/>
                  <a:pt x="40" y="979"/>
                  <a:pt x="72" y="980"/>
                </a:cubicBezTo>
                <a:lnTo>
                  <a:pt x="74" y="980"/>
                </a:lnTo>
                <a:lnTo>
                  <a:pt x="76" y="980"/>
                </a:lnTo>
                <a:cubicBezTo>
                  <a:pt x="117" y="979"/>
                  <a:pt x="149" y="1020"/>
                  <a:pt x="148" y="1052"/>
                </a:cubicBezTo>
                <a:lnTo>
                  <a:pt x="148" y="1054"/>
                </a:lnTo>
                <a:lnTo>
                  <a:pt x="148" y="1056"/>
                </a:lnTo>
                <a:cubicBezTo>
                  <a:pt x="149" y="1097"/>
                  <a:pt x="108" y="1129"/>
                  <a:pt x="76" y="1128"/>
                </a:cubicBezTo>
                <a:lnTo>
                  <a:pt x="74" y="1128"/>
                </a:lnTo>
                <a:lnTo>
                  <a:pt x="72" y="1128"/>
                </a:lnTo>
                <a:cubicBezTo>
                  <a:pt x="31" y="1129"/>
                  <a:pt x="-1" y="1088"/>
                  <a:pt x="0" y="1056"/>
                </a:cubicBezTo>
                <a:lnTo>
                  <a:pt x="0" y="1054"/>
                </a:lnTo>
                <a:close/>
                <a:moveTo>
                  <a:pt x="244" y="1054"/>
                </a:moveTo>
                <a:lnTo>
                  <a:pt x="244" y="1052"/>
                </a:lnTo>
                <a:cubicBezTo>
                  <a:pt x="243" y="1011"/>
                  <a:pt x="284" y="979"/>
                  <a:pt x="316" y="980"/>
                </a:cubicBezTo>
                <a:lnTo>
                  <a:pt x="318" y="980"/>
                </a:lnTo>
                <a:lnTo>
                  <a:pt x="320" y="980"/>
                </a:lnTo>
                <a:cubicBezTo>
                  <a:pt x="361" y="979"/>
                  <a:pt x="393" y="1020"/>
                  <a:pt x="392" y="1052"/>
                </a:cubicBezTo>
                <a:lnTo>
                  <a:pt x="392" y="1054"/>
                </a:lnTo>
                <a:lnTo>
                  <a:pt x="392" y="1056"/>
                </a:lnTo>
                <a:cubicBezTo>
                  <a:pt x="393" y="1097"/>
                  <a:pt x="352" y="1129"/>
                  <a:pt x="320" y="1128"/>
                </a:cubicBezTo>
                <a:lnTo>
                  <a:pt x="318" y="1128"/>
                </a:lnTo>
                <a:lnTo>
                  <a:pt x="316" y="1128"/>
                </a:lnTo>
                <a:cubicBezTo>
                  <a:pt x="275" y="1129"/>
                  <a:pt x="243" y="1088"/>
                  <a:pt x="244" y="1056"/>
                </a:cubicBezTo>
                <a:lnTo>
                  <a:pt x="244" y="1054"/>
                </a:lnTo>
                <a:close/>
                <a:moveTo>
                  <a:pt x="510" y="1055"/>
                </a:moveTo>
                <a:lnTo>
                  <a:pt x="510" y="1053"/>
                </a:lnTo>
                <a:cubicBezTo>
                  <a:pt x="509" y="1012"/>
                  <a:pt x="550" y="980"/>
                  <a:pt x="582" y="981"/>
                </a:cubicBezTo>
                <a:lnTo>
                  <a:pt x="584" y="981"/>
                </a:lnTo>
                <a:lnTo>
                  <a:pt x="586" y="981"/>
                </a:lnTo>
                <a:cubicBezTo>
                  <a:pt x="627" y="980"/>
                  <a:pt x="659" y="1021"/>
                  <a:pt x="658" y="1053"/>
                </a:cubicBezTo>
                <a:lnTo>
                  <a:pt x="658" y="1055"/>
                </a:lnTo>
                <a:lnTo>
                  <a:pt x="658" y="1057"/>
                </a:lnTo>
                <a:cubicBezTo>
                  <a:pt x="659" y="1098"/>
                  <a:pt x="618" y="1130"/>
                  <a:pt x="586" y="1129"/>
                </a:cubicBezTo>
                <a:lnTo>
                  <a:pt x="584" y="1129"/>
                </a:lnTo>
                <a:lnTo>
                  <a:pt x="582" y="1129"/>
                </a:lnTo>
                <a:cubicBezTo>
                  <a:pt x="541" y="1130"/>
                  <a:pt x="509" y="1089"/>
                  <a:pt x="510" y="1057"/>
                </a:cubicBezTo>
                <a:lnTo>
                  <a:pt x="510" y="1055"/>
                </a:lnTo>
                <a:close/>
                <a:moveTo>
                  <a:pt x="754" y="1055"/>
                </a:moveTo>
                <a:lnTo>
                  <a:pt x="754" y="1053"/>
                </a:lnTo>
                <a:cubicBezTo>
                  <a:pt x="753" y="1012"/>
                  <a:pt x="794" y="980"/>
                  <a:pt x="826" y="981"/>
                </a:cubicBezTo>
                <a:lnTo>
                  <a:pt x="828" y="981"/>
                </a:lnTo>
                <a:lnTo>
                  <a:pt x="830" y="981"/>
                </a:lnTo>
                <a:cubicBezTo>
                  <a:pt x="871" y="980"/>
                  <a:pt x="903" y="1021"/>
                  <a:pt x="902" y="1053"/>
                </a:cubicBezTo>
                <a:lnTo>
                  <a:pt x="902" y="1055"/>
                </a:lnTo>
                <a:lnTo>
                  <a:pt x="902" y="1057"/>
                </a:lnTo>
                <a:cubicBezTo>
                  <a:pt x="903" y="1098"/>
                  <a:pt x="862" y="1130"/>
                  <a:pt x="830" y="1129"/>
                </a:cubicBezTo>
                <a:lnTo>
                  <a:pt x="828" y="1129"/>
                </a:lnTo>
                <a:lnTo>
                  <a:pt x="826" y="1129"/>
                </a:lnTo>
                <a:cubicBezTo>
                  <a:pt x="785" y="1130"/>
                  <a:pt x="753" y="1089"/>
                  <a:pt x="754" y="1057"/>
                </a:cubicBezTo>
                <a:lnTo>
                  <a:pt x="754" y="1055"/>
                </a:lnTo>
                <a:close/>
                <a:moveTo>
                  <a:pt x="1020" y="1047"/>
                </a:moveTo>
                <a:lnTo>
                  <a:pt x="1020" y="1045"/>
                </a:lnTo>
                <a:cubicBezTo>
                  <a:pt x="1019" y="1004"/>
                  <a:pt x="1060" y="972"/>
                  <a:pt x="1092" y="973"/>
                </a:cubicBezTo>
                <a:lnTo>
                  <a:pt x="1094" y="973"/>
                </a:lnTo>
                <a:lnTo>
                  <a:pt x="1096" y="973"/>
                </a:lnTo>
                <a:cubicBezTo>
                  <a:pt x="1137" y="972"/>
                  <a:pt x="1169" y="1013"/>
                  <a:pt x="1168" y="1045"/>
                </a:cubicBezTo>
                <a:lnTo>
                  <a:pt x="1168" y="1047"/>
                </a:lnTo>
                <a:lnTo>
                  <a:pt x="1168" y="1049"/>
                </a:lnTo>
                <a:cubicBezTo>
                  <a:pt x="1169" y="1090"/>
                  <a:pt x="1128" y="1122"/>
                  <a:pt x="1096" y="1121"/>
                </a:cubicBezTo>
                <a:lnTo>
                  <a:pt x="1094" y="1121"/>
                </a:lnTo>
                <a:lnTo>
                  <a:pt x="1092" y="1121"/>
                </a:lnTo>
                <a:cubicBezTo>
                  <a:pt x="1051" y="1122"/>
                  <a:pt x="1019" y="1081"/>
                  <a:pt x="1020" y="1049"/>
                </a:cubicBezTo>
                <a:lnTo>
                  <a:pt x="1020" y="1047"/>
                </a:lnTo>
                <a:close/>
                <a:moveTo>
                  <a:pt x="1264" y="1047"/>
                </a:moveTo>
                <a:lnTo>
                  <a:pt x="1264" y="1045"/>
                </a:lnTo>
                <a:cubicBezTo>
                  <a:pt x="1263" y="1004"/>
                  <a:pt x="1304" y="972"/>
                  <a:pt x="1336" y="973"/>
                </a:cubicBezTo>
                <a:lnTo>
                  <a:pt x="1338" y="973"/>
                </a:lnTo>
                <a:lnTo>
                  <a:pt x="1340" y="973"/>
                </a:lnTo>
                <a:cubicBezTo>
                  <a:pt x="1381" y="972"/>
                  <a:pt x="1413" y="1013"/>
                  <a:pt x="1412" y="1045"/>
                </a:cubicBezTo>
                <a:lnTo>
                  <a:pt x="1412" y="1047"/>
                </a:lnTo>
                <a:lnTo>
                  <a:pt x="1412" y="1049"/>
                </a:lnTo>
                <a:cubicBezTo>
                  <a:pt x="1413" y="1090"/>
                  <a:pt x="1372" y="1122"/>
                  <a:pt x="1340" y="1121"/>
                </a:cubicBezTo>
                <a:lnTo>
                  <a:pt x="1338" y="1121"/>
                </a:lnTo>
                <a:lnTo>
                  <a:pt x="1336" y="1121"/>
                </a:lnTo>
                <a:cubicBezTo>
                  <a:pt x="1295" y="1122"/>
                  <a:pt x="1263" y="1081"/>
                  <a:pt x="1264" y="1049"/>
                </a:cubicBezTo>
                <a:lnTo>
                  <a:pt x="1264" y="1047"/>
                </a:lnTo>
                <a:close/>
                <a:moveTo>
                  <a:pt x="0" y="1292"/>
                </a:moveTo>
                <a:lnTo>
                  <a:pt x="0" y="1290"/>
                </a:lnTo>
                <a:cubicBezTo>
                  <a:pt x="-1" y="1250"/>
                  <a:pt x="40" y="1217"/>
                  <a:pt x="72" y="1218"/>
                </a:cubicBezTo>
                <a:lnTo>
                  <a:pt x="74" y="1218"/>
                </a:lnTo>
                <a:lnTo>
                  <a:pt x="76" y="1218"/>
                </a:lnTo>
                <a:cubicBezTo>
                  <a:pt x="117" y="1217"/>
                  <a:pt x="149" y="1258"/>
                  <a:pt x="148" y="1290"/>
                </a:cubicBezTo>
                <a:lnTo>
                  <a:pt x="148" y="1292"/>
                </a:lnTo>
                <a:lnTo>
                  <a:pt x="148" y="1294"/>
                </a:lnTo>
                <a:cubicBezTo>
                  <a:pt x="149" y="1335"/>
                  <a:pt x="108" y="1368"/>
                  <a:pt x="76" y="1367"/>
                </a:cubicBezTo>
                <a:lnTo>
                  <a:pt x="74" y="1367"/>
                </a:lnTo>
                <a:lnTo>
                  <a:pt x="72" y="1367"/>
                </a:lnTo>
                <a:cubicBezTo>
                  <a:pt x="31" y="1368"/>
                  <a:pt x="-1" y="1327"/>
                  <a:pt x="0" y="1294"/>
                </a:cubicBezTo>
                <a:lnTo>
                  <a:pt x="0" y="1292"/>
                </a:lnTo>
                <a:close/>
                <a:moveTo>
                  <a:pt x="244" y="1292"/>
                </a:moveTo>
                <a:lnTo>
                  <a:pt x="244" y="1290"/>
                </a:lnTo>
                <a:cubicBezTo>
                  <a:pt x="243" y="1250"/>
                  <a:pt x="284" y="1217"/>
                  <a:pt x="316" y="1218"/>
                </a:cubicBezTo>
                <a:lnTo>
                  <a:pt x="318" y="1218"/>
                </a:lnTo>
                <a:lnTo>
                  <a:pt x="320" y="1218"/>
                </a:lnTo>
                <a:cubicBezTo>
                  <a:pt x="361" y="1217"/>
                  <a:pt x="393" y="1258"/>
                  <a:pt x="392" y="1290"/>
                </a:cubicBezTo>
                <a:lnTo>
                  <a:pt x="392" y="1292"/>
                </a:lnTo>
                <a:lnTo>
                  <a:pt x="392" y="1294"/>
                </a:lnTo>
                <a:cubicBezTo>
                  <a:pt x="393" y="1335"/>
                  <a:pt x="352" y="1368"/>
                  <a:pt x="320" y="1367"/>
                </a:cubicBezTo>
                <a:lnTo>
                  <a:pt x="318" y="1367"/>
                </a:lnTo>
                <a:lnTo>
                  <a:pt x="316" y="1367"/>
                </a:lnTo>
                <a:cubicBezTo>
                  <a:pt x="275" y="1368"/>
                  <a:pt x="243" y="1327"/>
                  <a:pt x="244" y="1294"/>
                </a:cubicBezTo>
                <a:lnTo>
                  <a:pt x="244" y="1292"/>
                </a:lnTo>
                <a:close/>
                <a:moveTo>
                  <a:pt x="510" y="1293"/>
                </a:moveTo>
                <a:lnTo>
                  <a:pt x="510" y="1291"/>
                </a:lnTo>
                <a:cubicBezTo>
                  <a:pt x="509" y="1251"/>
                  <a:pt x="550" y="1218"/>
                  <a:pt x="582" y="1219"/>
                </a:cubicBezTo>
                <a:lnTo>
                  <a:pt x="584" y="1219"/>
                </a:lnTo>
                <a:lnTo>
                  <a:pt x="586" y="1219"/>
                </a:lnTo>
                <a:cubicBezTo>
                  <a:pt x="627" y="1218"/>
                  <a:pt x="659" y="1259"/>
                  <a:pt x="658" y="1291"/>
                </a:cubicBezTo>
                <a:lnTo>
                  <a:pt x="658" y="1293"/>
                </a:lnTo>
                <a:lnTo>
                  <a:pt x="658" y="1295"/>
                </a:lnTo>
                <a:cubicBezTo>
                  <a:pt x="659" y="1336"/>
                  <a:pt x="618" y="1369"/>
                  <a:pt x="586" y="1368"/>
                </a:cubicBezTo>
                <a:lnTo>
                  <a:pt x="584" y="1368"/>
                </a:lnTo>
                <a:lnTo>
                  <a:pt x="582" y="1368"/>
                </a:lnTo>
                <a:cubicBezTo>
                  <a:pt x="541" y="1369"/>
                  <a:pt x="509" y="1328"/>
                  <a:pt x="510" y="1295"/>
                </a:cubicBezTo>
                <a:lnTo>
                  <a:pt x="510" y="1293"/>
                </a:lnTo>
                <a:close/>
                <a:moveTo>
                  <a:pt x="754" y="1293"/>
                </a:moveTo>
                <a:lnTo>
                  <a:pt x="754" y="1291"/>
                </a:lnTo>
                <a:cubicBezTo>
                  <a:pt x="753" y="1251"/>
                  <a:pt x="794" y="1218"/>
                  <a:pt x="826" y="1219"/>
                </a:cubicBezTo>
                <a:lnTo>
                  <a:pt x="828" y="1219"/>
                </a:lnTo>
                <a:lnTo>
                  <a:pt x="830" y="1219"/>
                </a:lnTo>
                <a:cubicBezTo>
                  <a:pt x="871" y="1218"/>
                  <a:pt x="903" y="1259"/>
                  <a:pt x="902" y="1291"/>
                </a:cubicBezTo>
                <a:lnTo>
                  <a:pt x="902" y="1293"/>
                </a:lnTo>
                <a:lnTo>
                  <a:pt x="902" y="1295"/>
                </a:lnTo>
                <a:cubicBezTo>
                  <a:pt x="903" y="1336"/>
                  <a:pt x="862" y="1369"/>
                  <a:pt x="830" y="1368"/>
                </a:cubicBezTo>
                <a:lnTo>
                  <a:pt x="828" y="1368"/>
                </a:lnTo>
                <a:lnTo>
                  <a:pt x="826" y="1368"/>
                </a:lnTo>
                <a:cubicBezTo>
                  <a:pt x="785" y="1369"/>
                  <a:pt x="753" y="1328"/>
                  <a:pt x="754" y="1295"/>
                </a:cubicBezTo>
                <a:lnTo>
                  <a:pt x="754" y="1293"/>
                </a:lnTo>
                <a:close/>
                <a:moveTo>
                  <a:pt x="1020" y="1285"/>
                </a:moveTo>
                <a:lnTo>
                  <a:pt x="1020" y="1283"/>
                </a:lnTo>
                <a:cubicBezTo>
                  <a:pt x="1019" y="1243"/>
                  <a:pt x="1060" y="1210"/>
                  <a:pt x="1092" y="1211"/>
                </a:cubicBezTo>
                <a:lnTo>
                  <a:pt x="1094" y="1211"/>
                </a:lnTo>
                <a:lnTo>
                  <a:pt x="1096" y="1211"/>
                </a:lnTo>
                <a:cubicBezTo>
                  <a:pt x="1137" y="1210"/>
                  <a:pt x="1169" y="1251"/>
                  <a:pt x="1168" y="1283"/>
                </a:cubicBezTo>
                <a:lnTo>
                  <a:pt x="1168" y="1285"/>
                </a:lnTo>
                <a:lnTo>
                  <a:pt x="1168" y="1287"/>
                </a:lnTo>
                <a:cubicBezTo>
                  <a:pt x="1169" y="1328"/>
                  <a:pt x="1128" y="1361"/>
                  <a:pt x="1096" y="1360"/>
                </a:cubicBezTo>
                <a:lnTo>
                  <a:pt x="1094" y="1360"/>
                </a:lnTo>
                <a:lnTo>
                  <a:pt x="1092" y="1360"/>
                </a:lnTo>
                <a:cubicBezTo>
                  <a:pt x="1051" y="1361"/>
                  <a:pt x="1019" y="1320"/>
                  <a:pt x="1020" y="1287"/>
                </a:cubicBezTo>
                <a:lnTo>
                  <a:pt x="1020" y="1285"/>
                </a:lnTo>
                <a:close/>
                <a:moveTo>
                  <a:pt x="1264" y="1285"/>
                </a:moveTo>
                <a:lnTo>
                  <a:pt x="1264" y="1283"/>
                </a:lnTo>
                <a:cubicBezTo>
                  <a:pt x="1263" y="1243"/>
                  <a:pt x="1304" y="1210"/>
                  <a:pt x="1336" y="1211"/>
                </a:cubicBezTo>
                <a:lnTo>
                  <a:pt x="1338" y="1211"/>
                </a:lnTo>
                <a:lnTo>
                  <a:pt x="1340" y="1211"/>
                </a:lnTo>
                <a:cubicBezTo>
                  <a:pt x="1381" y="1210"/>
                  <a:pt x="1413" y="1251"/>
                  <a:pt x="1412" y="1283"/>
                </a:cubicBezTo>
                <a:lnTo>
                  <a:pt x="1412" y="1285"/>
                </a:lnTo>
                <a:lnTo>
                  <a:pt x="1412" y="1287"/>
                </a:lnTo>
                <a:cubicBezTo>
                  <a:pt x="1413" y="1328"/>
                  <a:pt x="1372" y="1361"/>
                  <a:pt x="1340" y="1360"/>
                </a:cubicBezTo>
                <a:lnTo>
                  <a:pt x="1338" y="1360"/>
                </a:lnTo>
                <a:lnTo>
                  <a:pt x="1336" y="1360"/>
                </a:lnTo>
                <a:cubicBezTo>
                  <a:pt x="1295" y="1361"/>
                  <a:pt x="1263" y="1320"/>
                  <a:pt x="1264" y="1287"/>
                </a:cubicBezTo>
                <a:lnTo>
                  <a:pt x="1264" y="1285"/>
                </a:lnTo>
                <a:close/>
                <a:moveTo>
                  <a:pt x="1533" y="1054"/>
                </a:moveTo>
                <a:lnTo>
                  <a:pt x="1533" y="1052"/>
                </a:lnTo>
                <a:cubicBezTo>
                  <a:pt x="1532" y="1011"/>
                  <a:pt x="1573" y="979"/>
                  <a:pt x="1605" y="980"/>
                </a:cubicBezTo>
                <a:lnTo>
                  <a:pt x="1607" y="980"/>
                </a:lnTo>
                <a:lnTo>
                  <a:pt x="1609" y="980"/>
                </a:lnTo>
                <a:cubicBezTo>
                  <a:pt x="1650" y="979"/>
                  <a:pt x="1682" y="1020"/>
                  <a:pt x="1681" y="1052"/>
                </a:cubicBezTo>
                <a:lnTo>
                  <a:pt x="1681" y="1054"/>
                </a:lnTo>
                <a:lnTo>
                  <a:pt x="1681" y="1056"/>
                </a:lnTo>
                <a:cubicBezTo>
                  <a:pt x="1682" y="1097"/>
                  <a:pt x="1641" y="1129"/>
                  <a:pt x="1609" y="1128"/>
                </a:cubicBezTo>
                <a:lnTo>
                  <a:pt x="1607" y="1128"/>
                </a:lnTo>
                <a:lnTo>
                  <a:pt x="1605" y="1128"/>
                </a:lnTo>
                <a:cubicBezTo>
                  <a:pt x="1564" y="1129"/>
                  <a:pt x="1532" y="1088"/>
                  <a:pt x="1533" y="1056"/>
                </a:cubicBezTo>
                <a:lnTo>
                  <a:pt x="1533" y="1054"/>
                </a:lnTo>
                <a:close/>
                <a:moveTo>
                  <a:pt x="1777" y="1054"/>
                </a:moveTo>
                <a:lnTo>
                  <a:pt x="1777" y="1052"/>
                </a:lnTo>
                <a:cubicBezTo>
                  <a:pt x="1776" y="1011"/>
                  <a:pt x="1817" y="979"/>
                  <a:pt x="1849" y="980"/>
                </a:cubicBezTo>
                <a:lnTo>
                  <a:pt x="1851" y="980"/>
                </a:lnTo>
                <a:lnTo>
                  <a:pt x="1853" y="980"/>
                </a:lnTo>
                <a:cubicBezTo>
                  <a:pt x="1894" y="979"/>
                  <a:pt x="1926" y="1020"/>
                  <a:pt x="1925" y="1052"/>
                </a:cubicBezTo>
                <a:lnTo>
                  <a:pt x="1925" y="1054"/>
                </a:lnTo>
                <a:lnTo>
                  <a:pt x="1925" y="1056"/>
                </a:lnTo>
                <a:cubicBezTo>
                  <a:pt x="1926" y="1097"/>
                  <a:pt x="1885" y="1129"/>
                  <a:pt x="1853" y="1128"/>
                </a:cubicBezTo>
                <a:lnTo>
                  <a:pt x="1851" y="1128"/>
                </a:lnTo>
                <a:lnTo>
                  <a:pt x="1849" y="1128"/>
                </a:lnTo>
                <a:cubicBezTo>
                  <a:pt x="1808" y="1129"/>
                  <a:pt x="1776" y="1088"/>
                  <a:pt x="1777" y="1056"/>
                </a:cubicBezTo>
                <a:lnTo>
                  <a:pt x="1777" y="1054"/>
                </a:lnTo>
                <a:close/>
                <a:moveTo>
                  <a:pt x="1533" y="1292"/>
                </a:moveTo>
                <a:lnTo>
                  <a:pt x="1533" y="1290"/>
                </a:lnTo>
                <a:cubicBezTo>
                  <a:pt x="1532" y="1250"/>
                  <a:pt x="1573" y="1217"/>
                  <a:pt x="1605" y="1218"/>
                </a:cubicBezTo>
                <a:lnTo>
                  <a:pt x="1607" y="1218"/>
                </a:lnTo>
                <a:lnTo>
                  <a:pt x="1609" y="1218"/>
                </a:lnTo>
                <a:cubicBezTo>
                  <a:pt x="1650" y="1217"/>
                  <a:pt x="1682" y="1258"/>
                  <a:pt x="1681" y="1290"/>
                </a:cubicBezTo>
                <a:lnTo>
                  <a:pt x="1681" y="1292"/>
                </a:lnTo>
                <a:lnTo>
                  <a:pt x="1681" y="1294"/>
                </a:lnTo>
                <a:cubicBezTo>
                  <a:pt x="1682" y="1335"/>
                  <a:pt x="1641" y="1368"/>
                  <a:pt x="1609" y="1367"/>
                </a:cubicBezTo>
                <a:lnTo>
                  <a:pt x="1607" y="1367"/>
                </a:lnTo>
                <a:lnTo>
                  <a:pt x="1605" y="1367"/>
                </a:lnTo>
                <a:cubicBezTo>
                  <a:pt x="1564" y="1368"/>
                  <a:pt x="1532" y="1327"/>
                  <a:pt x="1533" y="1294"/>
                </a:cubicBezTo>
                <a:lnTo>
                  <a:pt x="1533" y="1292"/>
                </a:lnTo>
                <a:close/>
                <a:moveTo>
                  <a:pt x="1777" y="1292"/>
                </a:moveTo>
                <a:lnTo>
                  <a:pt x="1777" y="1290"/>
                </a:lnTo>
                <a:cubicBezTo>
                  <a:pt x="1776" y="1250"/>
                  <a:pt x="1817" y="1217"/>
                  <a:pt x="1849" y="1218"/>
                </a:cubicBezTo>
                <a:lnTo>
                  <a:pt x="1851" y="1218"/>
                </a:lnTo>
                <a:lnTo>
                  <a:pt x="1853" y="1218"/>
                </a:lnTo>
                <a:cubicBezTo>
                  <a:pt x="1894" y="1217"/>
                  <a:pt x="1926" y="1258"/>
                  <a:pt x="1925" y="1290"/>
                </a:cubicBezTo>
                <a:lnTo>
                  <a:pt x="1925" y="1292"/>
                </a:lnTo>
                <a:lnTo>
                  <a:pt x="1925" y="1294"/>
                </a:lnTo>
                <a:cubicBezTo>
                  <a:pt x="1926" y="1335"/>
                  <a:pt x="1885" y="1368"/>
                  <a:pt x="1853" y="1367"/>
                </a:cubicBezTo>
                <a:lnTo>
                  <a:pt x="1851" y="1367"/>
                </a:lnTo>
                <a:lnTo>
                  <a:pt x="1849" y="1367"/>
                </a:lnTo>
                <a:cubicBezTo>
                  <a:pt x="1808" y="1368"/>
                  <a:pt x="1776" y="1327"/>
                  <a:pt x="1777" y="1294"/>
                </a:cubicBezTo>
                <a:lnTo>
                  <a:pt x="1777" y="1292"/>
                </a:lnTo>
                <a:close/>
                <a:moveTo>
                  <a:pt x="0" y="1540"/>
                </a:moveTo>
                <a:lnTo>
                  <a:pt x="0" y="1538"/>
                </a:lnTo>
                <a:cubicBezTo>
                  <a:pt x="-1" y="1497"/>
                  <a:pt x="40" y="1465"/>
                  <a:pt x="72" y="1466"/>
                </a:cubicBezTo>
                <a:lnTo>
                  <a:pt x="74" y="1466"/>
                </a:lnTo>
                <a:lnTo>
                  <a:pt x="76" y="1466"/>
                </a:lnTo>
                <a:cubicBezTo>
                  <a:pt x="117" y="1465"/>
                  <a:pt x="149" y="1506"/>
                  <a:pt x="148" y="1538"/>
                </a:cubicBezTo>
                <a:lnTo>
                  <a:pt x="148" y="1540"/>
                </a:lnTo>
                <a:lnTo>
                  <a:pt x="148" y="1542"/>
                </a:lnTo>
                <a:cubicBezTo>
                  <a:pt x="149" y="1583"/>
                  <a:pt x="108" y="1615"/>
                  <a:pt x="76" y="1614"/>
                </a:cubicBezTo>
                <a:lnTo>
                  <a:pt x="74" y="1614"/>
                </a:lnTo>
                <a:lnTo>
                  <a:pt x="72" y="1614"/>
                </a:lnTo>
                <a:cubicBezTo>
                  <a:pt x="31" y="1615"/>
                  <a:pt x="-1" y="1574"/>
                  <a:pt x="0" y="1542"/>
                </a:cubicBezTo>
                <a:lnTo>
                  <a:pt x="0" y="1540"/>
                </a:lnTo>
                <a:close/>
                <a:moveTo>
                  <a:pt x="244" y="1540"/>
                </a:moveTo>
                <a:lnTo>
                  <a:pt x="244" y="1538"/>
                </a:lnTo>
                <a:cubicBezTo>
                  <a:pt x="243" y="1497"/>
                  <a:pt x="284" y="1465"/>
                  <a:pt x="316" y="1466"/>
                </a:cubicBezTo>
                <a:lnTo>
                  <a:pt x="318" y="1466"/>
                </a:lnTo>
                <a:lnTo>
                  <a:pt x="320" y="1466"/>
                </a:lnTo>
                <a:cubicBezTo>
                  <a:pt x="361" y="1465"/>
                  <a:pt x="393" y="1506"/>
                  <a:pt x="392" y="1538"/>
                </a:cubicBezTo>
                <a:lnTo>
                  <a:pt x="392" y="1540"/>
                </a:lnTo>
                <a:lnTo>
                  <a:pt x="392" y="1542"/>
                </a:lnTo>
                <a:cubicBezTo>
                  <a:pt x="393" y="1583"/>
                  <a:pt x="352" y="1615"/>
                  <a:pt x="320" y="1614"/>
                </a:cubicBezTo>
                <a:lnTo>
                  <a:pt x="318" y="1614"/>
                </a:lnTo>
                <a:lnTo>
                  <a:pt x="316" y="1614"/>
                </a:lnTo>
                <a:cubicBezTo>
                  <a:pt x="275" y="1615"/>
                  <a:pt x="243" y="1574"/>
                  <a:pt x="244" y="1542"/>
                </a:cubicBezTo>
                <a:lnTo>
                  <a:pt x="244" y="1540"/>
                </a:lnTo>
                <a:close/>
                <a:moveTo>
                  <a:pt x="510" y="1541"/>
                </a:moveTo>
                <a:lnTo>
                  <a:pt x="510" y="1539"/>
                </a:lnTo>
                <a:cubicBezTo>
                  <a:pt x="509" y="1498"/>
                  <a:pt x="550" y="1466"/>
                  <a:pt x="582" y="1467"/>
                </a:cubicBezTo>
                <a:lnTo>
                  <a:pt x="584" y="1467"/>
                </a:lnTo>
                <a:lnTo>
                  <a:pt x="586" y="1467"/>
                </a:lnTo>
                <a:cubicBezTo>
                  <a:pt x="627" y="1466"/>
                  <a:pt x="659" y="1507"/>
                  <a:pt x="658" y="1539"/>
                </a:cubicBezTo>
                <a:lnTo>
                  <a:pt x="658" y="1541"/>
                </a:lnTo>
                <a:lnTo>
                  <a:pt x="658" y="1543"/>
                </a:lnTo>
                <a:cubicBezTo>
                  <a:pt x="659" y="1584"/>
                  <a:pt x="618" y="1616"/>
                  <a:pt x="586" y="1615"/>
                </a:cubicBezTo>
                <a:lnTo>
                  <a:pt x="584" y="1615"/>
                </a:lnTo>
                <a:lnTo>
                  <a:pt x="582" y="1615"/>
                </a:lnTo>
                <a:cubicBezTo>
                  <a:pt x="541" y="1616"/>
                  <a:pt x="509" y="1575"/>
                  <a:pt x="510" y="1543"/>
                </a:cubicBezTo>
                <a:lnTo>
                  <a:pt x="510" y="1541"/>
                </a:lnTo>
                <a:close/>
                <a:moveTo>
                  <a:pt x="754" y="1541"/>
                </a:moveTo>
                <a:lnTo>
                  <a:pt x="754" y="1539"/>
                </a:lnTo>
                <a:cubicBezTo>
                  <a:pt x="753" y="1498"/>
                  <a:pt x="794" y="1466"/>
                  <a:pt x="826" y="1467"/>
                </a:cubicBezTo>
                <a:lnTo>
                  <a:pt x="828" y="1467"/>
                </a:lnTo>
                <a:lnTo>
                  <a:pt x="830" y="1467"/>
                </a:lnTo>
                <a:cubicBezTo>
                  <a:pt x="871" y="1466"/>
                  <a:pt x="903" y="1507"/>
                  <a:pt x="902" y="1539"/>
                </a:cubicBezTo>
                <a:lnTo>
                  <a:pt x="902" y="1541"/>
                </a:lnTo>
                <a:lnTo>
                  <a:pt x="902" y="1543"/>
                </a:lnTo>
                <a:cubicBezTo>
                  <a:pt x="903" y="1584"/>
                  <a:pt x="862" y="1616"/>
                  <a:pt x="830" y="1615"/>
                </a:cubicBezTo>
                <a:lnTo>
                  <a:pt x="828" y="1615"/>
                </a:lnTo>
                <a:lnTo>
                  <a:pt x="826" y="1615"/>
                </a:lnTo>
                <a:cubicBezTo>
                  <a:pt x="785" y="1616"/>
                  <a:pt x="753" y="1575"/>
                  <a:pt x="754" y="1543"/>
                </a:cubicBezTo>
                <a:lnTo>
                  <a:pt x="754" y="1541"/>
                </a:lnTo>
                <a:close/>
                <a:moveTo>
                  <a:pt x="1020" y="1533"/>
                </a:moveTo>
                <a:lnTo>
                  <a:pt x="1020" y="1531"/>
                </a:lnTo>
                <a:cubicBezTo>
                  <a:pt x="1019" y="1490"/>
                  <a:pt x="1060" y="1458"/>
                  <a:pt x="1092" y="1459"/>
                </a:cubicBezTo>
                <a:lnTo>
                  <a:pt x="1094" y="1459"/>
                </a:lnTo>
                <a:lnTo>
                  <a:pt x="1096" y="1459"/>
                </a:lnTo>
                <a:cubicBezTo>
                  <a:pt x="1137" y="1458"/>
                  <a:pt x="1169" y="1499"/>
                  <a:pt x="1168" y="1531"/>
                </a:cubicBezTo>
                <a:lnTo>
                  <a:pt x="1168" y="1533"/>
                </a:lnTo>
                <a:lnTo>
                  <a:pt x="1168" y="1535"/>
                </a:lnTo>
                <a:cubicBezTo>
                  <a:pt x="1169" y="1576"/>
                  <a:pt x="1128" y="1608"/>
                  <a:pt x="1096" y="1607"/>
                </a:cubicBezTo>
                <a:lnTo>
                  <a:pt x="1094" y="1607"/>
                </a:lnTo>
                <a:lnTo>
                  <a:pt x="1092" y="1607"/>
                </a:lnTo>
                <a:cubicBezTo>
                  <a:pt x="1051" y="1608"/>
                  <a:pt x="1019" y="1567"/>
                  <a:pt x="1020" y="1535"/>
                </a:cubicBezTo>
                <a:lnTo>
                  <a:pt x="1020" y="1533"/>
                </a:lnTo>
                <a:close/>
                <a:moveTo>
                  <a:pt x="1264" y="1533"/>
                </a:moveTo>
                <a:lnTo>
                  <a:pt x="1264" y="1531"/>
                </a:lnTo>
                <a:cubicBezTo>
                  <a:pt x="1263" y="1490"/>
                  <a:pt x="1304" y="1458"/>
                  <a:pt x="1336" y="1459"/>
                </a:cubicBezTo>
                <a:lnTo>
                  <a:pt x="1338" y="1459"/>
                </a:lnTo>
                <a:lnTo>
                  <a:pt x="1340" y="1459"/>
                </a:lnTo>
                <a:cubicBezTo>
                  <a:pt x="1381" y="1458"/>
                  <a:pt x="1413" y="1499"/>
                  <a:pt x="1412" y="1531"/>
                </a:cubicBezTo>
                <a:lnTo>
                  <a:pt x="1412" y="1533"/>
                </a:lnTo>
                <a:lnTo>
                  <a:pt x="1412" y="1535"/>
                </a:lnTo>
                <a:cubicBezTo>
                  <a:pt x="1413" y="1576"/>
                  <a:pt x="1372" y="1608"/>
                  <a:pt x="1340" y="1607"/>
                </a:cubicBezTo>
                <a:lnTo>
                  <a:pt x="1338" y="1607"/>
                </a:lnTo>
                <a:lnTo>
                  <a:pt x="1336" y="1607"/>
                </a:lnTo>
                <a:cubicBezTo>
                  <a:pt x="1295" y="1608"/>
                  <a:pt x="1263" y="1567"/>
                  <a:pt x="1264" y="1535"/>
                </a:cubicBezTo>
                <a:lnTo>
                  <a:pt x="1264" y="1533"/>
                </a:lnTo>
                <a:close/>
                <a:moveTo>
                  <a:pt x="0" y="1779"/>
                </a:moveTo>
                <a:lnTo>
                  <a:pt x="0" y="1777"/>
                </a:lnTo>
                <a:cubicBezTo>
                  <a:pt x="-1" y="1736"/>
                  <a:pt x="40" y="1703"/>
                  <a:pt x="72" y="1704"/>
                </a:cubicBezTo>
                <a:lnTo>
                  <a:pt x="74" y="1704"/>
                </a:lnTo>
                <a:lnTo>
                  <a:pt x="76" y="1704"/>
                </a:lnTo>
                <a:cubicBezTo>
                  <a:pt x="117" y="1703"/>
                  <a:pt x="149" y="1744"/>
                  <a:pt x="148" y="1777"/>
                </a:cubicBezTo>
                <a:lnTo>
                  <a:pt x="148" y="1779"/>
                </a:lnTo>
                <a:lnTo>
                  <a:pt x="148" y="1781"/>
                </a:lnTo>
                <a:cubicBezTo>
                  <a:pt x="149" y="1821"/>
                  <a:pt x="108" y="1854"/>
                  <a:pt x="76" y="1853"/>
                </a:cubicBezTo>
                <a:lnTo>
                  <a:pt x="74" y="1853"/>
                </a:lnTo>
                <a:lnTo>
                  <a:pt x="72" y="1853"/>
                </a:lnTo>
                <a:cubicBezTo>
                  <a:pt x="31" y="1854"/>
                  <a:pt x="-1" y="1813"/>
                  <a:pt x="0" y="1781"/>
                </a:cubicBezTo>
                <a:lnTo>
                  <a:pt x="0" y="1779"/>
                </a:lnTo>
                <a:close/>
                <a:moveTo>
                  <a:pt x="244" y="1779"/>
                </a:moveTo>
                <a:lnTo>
                  <a:pt x="244" y="1777"/>
                </a:lnTo>
                <a:cubicBezTo>
                  <a:pt x="243" y="1736"/>
                  <a:pt x="284" y="1703"/>
                  <a:pt x="316" y="1704"/>
                </a:cubicBezTo>
                <a:lnTo>
                  <a:pt x="318" y="1704"/>
                </a:lnTo>
                <a:lnTo>
                  <a:pt x="320" y="1704"/>
                </a:lnTo>
                <a:cubicBezTo>
                  <a:pt x="361" y="1703"/>
                  <a:pt x="393" y="1744"/>
                  <a:pt x="392" y="1777"/>
                </a:cubicBezTo>
                <a:lnTo>
                  <a:pt x="392" y="1779"/>
                </a:lnTo>
                <a:lnTo>
                  <a:pt x="392" y="1781"/>
                </a:lnTo>
                <a:cubicBezTo>
                  <a:pt x="393" y="1821"/>
                  <a:pt x="352" y="1854"/>
                  <a:pt x="320" y="1853"/>
                </a:cubicBezTo>
                <a:lnTo>
                  <a:pt x="318" y="1853"/>
                </a:lnTo>
                <a:lnTo>
                  <a:pt x="316" y="1853"/>
                </a:lnTo>
                <a:cubicBezTo>
                  <a:pt x="275" y="1854"/>
                  <a:pt x="243" y="1813"/>
                  <a:pt x="244" y="1781"/>
                </a:cubicBezTo>
                <a:lnTo>
                  <a:pt x="244" y="1779"/>
                </a:lnTo>
                <a:close/>
                <a:moveTo>
                  <a:pt x="510" y="1780"/>
                </a:moveTo>
                <a:lnTo>
                  <a:pt x="510" y="1778"/>
                </a:lnTo>
                <a:cubicBezTo>
                  <a:pt x="509" y="1737"/>
                  <a:pt x="550" y="1704"/>
                  <a:pt x="582" y="1705"/>
                </a:cubicBezTo>
                <a:lnTo>
                  <a:pt x="584" y="1705"/>
                </a:lnTo>
                <a:lnTo>
                  <a:pt x="586" y="1705"/>
                </a:lnTo>
                <a:cubicBezTo>
                  <a:pt x="627" y="1704"/>
                  <a:pt x="659" y="1745"/>
                  <a:pt x="658" y="1778"/>
                </a:cubicBezTo>
                <a:lnTo>
                  <a:pt x="658" y="1780"/>
                </a:lnTo>
                <a:lnTo>
                  <a:pt x="658" y="1782"/>
                </a:lnTo>
                <a:cubicBezTo>
                  <a:pt x="659" y="1822"/>
                  <a:pt x="618" y="1855"/>
                  <a:pt x="586" y="1854"/>
                </a:cubicBezTo>
                <a:lnTo>
                  <a:pt x="584" y="1854"/>
                </a:lnTo>
                <a:lnTo>
                  <a:pt x="582" y="1854"/>
                </a:lnTo>
                <a:cubicBezTo>
                  <a:pt x="541" y="1855"/>
                  <a:pt x="509" y="1814"/>
                  <a:pt x="510" y="1782"/>
                </a:cubicBezTo>
                <a:lnTo>
                  <a:pt x="510" y="1780"/>
                </a:lnTo>
                <a:close/>
                <a:moveTo>
                  <a:pt x="754" y="1780"/>
                </a:moveTo>
                <a:lnTo>
                  <a:pt x="754" y="1778"/>
                </a:lnTo>
                <a:cubicBezTo>
                  <a:pt x="753" y="1737"/>
                  <a:pt x="794" y="1704"/>
                  <a:pt x="826" y="1705"/>
                </a:cubicBezTo>
                <a:lnTo>
                  <a:pt x="828" y="1705"/>
                </a:lnTo>
                <a:lnTo>
                  <a:pt x="830" y="1705"/>
                </a:lnTo>
                <a:cubicBezTo>
                  <a:pt x="871" y="1704"/>
                  <a:pt x="903" y="1745"/>
                  <a:pt x="902" y="1778"/>
                </a:cubicBezTo>
                <a:lnTo>
                  <a:pt x="902" y="1780"/>
                </a:lnTo>
                <a:lnTo>
                  <a:pt x="902" y="1782"/>
                </a:lnTo>
                <a:cubicBezTo>
                  <a:pt x="903" y="1822"/>
                  <a:pt x="862" y="1855"/>
                  <a:pt x="830" y="1854"/>
                </a:cubicBezTo>
                <a:lnTo>
                  <a:pt x="828" y="1854"/>
                </a:lnTo>
                <a:lnTo>
                  <a:pt x="826" y="1854"/>
                </a:lnTo>
                <a:cubicBezTo>
                  <a:pt x="785" y="1855"/>
                  <a:pt x="753" y="1814"/>
                  <a:pt x="754" y="1782"/>
                </a:cubicBezTo>
                <a:lnTo>
                  <a:pt x="754" y="1780"/>
                </a:lnTo>
                <a:close/>
                <a:moveTo>
                  <a:pt x="1020" y="1772"/>
                </a:moveTo>
                <a:lnTo>
                  <a:pt x="1020" y="1770"/>
                </a:lnTo>
                <a:cubicBezTo>
                  <a:pt x="1019" y="1729"/>
                  <a:pt x="1060" y="1696"/>
                  <a:pt x="1092" y="1697"/>
                </a:cubicBezTo>
                <a:lnTo>
                  <a:pt x="1094" y="1697"/>
                </a:lnTo>
                <a:lnTo>
                  <a:pt x="1096" y="1697"/>
                </a:lnTo>
                <a:cubicBezTo>
                  <a:pt x="1137" y="1696"/>
                  <a:pt x="1169" y="1737"/>
                  <a:pt x="1168" y="1770"/>
                </a:cubicBezTo>
                <a:lnTo>
                  <a:pt x="1168" y="1772"/>
                </a:lnTo>
                <a:lnTo>
                  <a:pt x="1168" y="1774"/>
                </a:lnTo>
                <a:cubicBezTo>
                  <a:pt x="1169" y="1814"/>
                  <a:pt x="1128" y="1847"/>
                  <a:pt x="1096" y="1846"/>
                </a:cubicBezTo>
                <a:lnTo>
                  <a:pt x="1094" y="1846"/>
                </a:lnTo>
                <a:lnTo>
                  <a:pt x="1092" y="1846"/>
                </a:lnTo>
                <a:cubicBezTo>
                  <a:pt x="1051" y="1847"/>
                  <a:pt x="1019" y="1806"/>
                  <a:pt x="1020" y="1774"/>
                </a:cubicBezTo>
                <a:lnTo>
                  <a:pt x="1020" y="1772"/>
                </a:lnTo>
                <a:close/>
                <a:moveTo>
                  <a:pt x="1264" y="1772"/>
                </a:moveTo>
                <a:lnTo>
                  <a:pt x="1264" y="1770"/>
                </a:lnTo>
                <a:cubicBezTo>
                  <a:pt x="1263" y="1729"/>
                  <a:pt x="1304" y="1696"/>
                  <a:pt x="1336" y="1697"/>
                </a:cubicBezTo>
                <a:lnTo>
                  <a:pt x="1338" y="1697"/>
                </a:lnTo>
                <a:lnTo>
                  <a:pt x="1340" y="1697"/>
                </a:lnTo>
                <a:cubicBezTo>
                  <a:pt x="1381" y="1696"/>
                  <a:pt x="1413" y="1737"/>
                  <a:pt x="1412" y="1770"/>
                </a:cubicBezTo>
                <a:lnTo>
                  <a:pt x="1412" y="1772"/>
                </a:lnTo>
                <a:lnTo>
                  <a:pt x="1412" y="1774"/>
                </a:lnTo>
                <a:cubicBezTo>
                  <a:pt x="1413" y="1814"/>
                  <a:pt x="1372" y="1847"/>
                  <a:pt x="1340" y="1846"/>
                </a:cubicBezTo>
                <a:lnTo>
                  <a:pt x="1338" y="1846"/>
                </a:lnTo>
                <a:lnTo>
                  <a:pt x="1336" y="1846"/>
                </a:lnTo>
                <a:cubicBezTo>
                  <a:pt x="1295" y="1847"/>
                  <a:pt x="1263" y="1806"/>
                  <a:pt x="1264" y="1774"/>
                </a:cubicBezTo>
                <a:lnTo>
                  <a:pt x="1264" y="1772"/>
                </a:lnTo>
                <a:close/>
                <a:moveTo>
                  <a:pt x="1533" y="1540"/>
                </a:moveTo>
                <a:lnTo>
                  <a:pt x="1533" y="1538"/>
                </a:lnTo>
                <a:cubicBezTo>
                  <a:pt x="1532" y="1497"/>
                  <a:pt x="1573" y="1465"/>
                  <a:pt x="1605" y="1466"/>
                </a:cubicBezTo>
                <a:lnTo>
                  <a:pt x="1607" y="1466"/>
                </a:lnTo>
                <a:lnTo>
                  <a:pt x="1609" y="1466"/>
                </a:lnTo>
                <a:cubicBezTo>
                  <a:pt x="1650" y="1465"/>
                  <a:pt x="1682" y="1506"/>
                  <a:pt x="1681" y="1538"/>
                </a:cubicBezTo>
                <a:lnTo>
                  <a:pt x="1681" y="1540"/>
                </a:lnTo>
                <a:lnTo>
                  <a:pt x="1681" y="1542"/>
                </a:lnTo>
                <a:cubicBezTo>
                  <a:pt x="1682" y="1583"/>
                  <a:pt x="1641" y="1615"/>
                  <a:pt x="1609" y="1614"/>
                </a:cubicBezTo>
                <a:lnTo>
                  <a:pt x="1607" y="1614"/>
                </a:lnTo>
                <a:lnTo>
                  <a:pt x="1605" y="1614"/>
                </a:lnTo>
                <a:cubicBezTo>
                  <a:pt x="1564" y="1615"/>
                  <a:pt x="1532" y="1574"/>
                  <a:pt x="1533" y="1542"/>
                </a:cubicBezTo>
                <a:lnTo>
                  <a:pt x="1533" y="1540"/>
                </a:lnTo>
                <a:close/>
                <a:moveTo>
                  <a:pt x="1777" y="1540"/>
                </a:moveTo>
                <a:lnTo>
                  <a:pt x="1777" y="1538"/>
                </a:lnTo>
                <a:cubicBezTo>
                  <a:pt x="1776" y="1497"/>
                  <a:pt x="1817" y="1465"/>
                  <a:pt x="1849" y="1466"/>
                </a:cubicBezTo>
                <a:lnTo>
                  <a:pt x="1851" y="1466"/>
                </a:lnTo>
                <a:lnTo>
                  <a:pt x="1853" y="1466"/>
                </a:lnTo>
                <a:cubicBezTo>
                  <a:pt x="1894" y="1465"/>
                  <a:pt x="1926" y="1506"/>
                  <a:pt x="1925" y="1538"/>
                </a:cubicBezTo>
                <a:lnTo>
                  <a:pt x="1925" y="1540"/>
                </a:lnTo>
                <a:lnTo>
                  <a:pt x="1925" y="1542"/>
                </a:lnTo>
                <a:cubicBezTo>
                  <a:pt x="1926" y="1583"/>
                  <a:pt x="1885" y="1615"/>
                  <a:pt x="1853" y="1614"/>
                </a:cubicBezTo>
                <a:lnTo>
                  <a:pt x="1851" y="1614"/>
                </a:lnTo>
                <a:lnTo>
                  <a:pt x="1849" y="1614"/>
                </a:lnTo>
                <a:cubicBezTo>
                  <a:pt x="1808" y="1615"/>
                  <a:pt x="1776" y="1574"/>
                  <a:pt x="1777" y="1542"/>
                </a:cubicBezTo>
                <a:lnTo>
                  <a:pt x="1777" y="1540"/>
                </a:lnTo>
                <a:close/>
                <a:moveTo>
                  <a:pt x="1533" y="1779"/>
                </a:moveTo>
                <a:lnTo>
                  <a:pt x="1533" y="1777"/>
                </a:lnTo>
                <a:cubicBezTo>
                  <a:pt x="1532" y="1736"/>
                  <a:pt x="1573" y="1703"/>
                  <a:pt x="1605" y="1704"/>
                </a:cubicBezTo>
                <a:lnTo>
                  <a:pt x="1607" y="1704"/>
                </a:lnTo>
                <a:lnTo>
                  <a:pt x="1609" y="1704"/>
                </a:lnTo>
                <a:cubicBezTo>
                  <a:pt x="1650" y="1703"/>
                  <a:pt x="1682" y="1744"/>
                  <a:pt x="1681" y="1777"/>
                </a:cubicBezTo>
                <a:lnTo>
                  <a:pt x="1681" y="1779"/>
                </a:lnTo>
                <a:lnTo>
                  <a:pt x="1681" y="1781"/>
                </a:lnTo>
                <a:cubicBezTo>
                  <a:pt x="1682" y="1821"/>
                  <a:pt x="1641" y="1854"/>
                  <a:pt x="1609" y="1853"/>
                </a:cubicBezTo>
                <a:lnTo>
                  <a:pt x="1607" y="1853"/>
                </a:lnTo>
                <a:lnTo>
                  <a:pt x="1605" y="1853"/>
                </a:lnTo>
                <a:cubicBezTo>
                  <a:pt x="1564" y="1854"/>
                  <a:pt x="1532" y="1813"/>
                  <a:pt x="1533" y="1781"/>
                </a:cubicBezTo>
                <a:lnTo>
                  <a:pt x="1533" y="1779"/>
                </a:lnTo>
                <a:close/>
                <a:moveTo>
                  <a:pt x="1777" y="1779"/>
                </a:moveTo>
                <a:lnTo>
                  <a:pt x="1777" y="1777"/>
                </a:lnTo>
                <a:cubicBezTo>
                  <a:pt x="1776" y="1736"/>
                  <a:pt x="1817" y="1703"/>
                  <a:pt x="1849" y="1704"/>
                </a:cubicBezTo>
                <a:lnTo>
                  <a:pt x="1851" y="1704"/>
                </a:lnTo>
                <a:lnTo>
                  <a:pt x="1853" y="1704"/>
                </a:lnTo>
                <a:cubicBezTo>
                  <a:pt x="1894" y="1703"/>
                  <a:pt x="1926" y="1744"/>
                  <a:pt x="1925" y="1777"/>
                </a:cubicBezTo>
                <a:lnTo>
                  <a:pt x="1925" y="1779"/>
                </a:lnTo>
                <a:lnTo>
                  <a:pt x="1925" y="1781"/>
                </a:lnTo>
                <a:cubicBezTo>
                  <a:pt x="1926" y="1821"/>
                  <a:pt x="1885" y="1854"/>
                  <a:pt x="1853" y="1853"/>
                </a:cubicBezTo>
                <a:lnTo>
                  <a:pt x="1851" y="1853"/>
                </a:lnTo>
                <a:lnTo>
                  <a:pt x="1849" y="1853"/>
                </a:lnTo>
                <a:cubicBezTo>
                  <a:pt x="1808" y="1854"/>
                  <a:pt x="1776" y="1813"/>
                  <a:pt x="1777" y="1781"/>
                </a:cubicBezTo>
                <a:lnTo>
                  <a:pt x="1777" y="177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5"/>
          <p:cNvSpPr/>
          <p:nvPr/>
        </p:nvSpPr>
        <p:spPr>
          <a:xfrm>
            <a:off x="0" y="5495152"/>
            <a:ext cx="1643309" cy="136221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589" h="2146">
                <a:moveTo>
                  <a:pt x="0" y="28"/>
                </a:moveTo>
                <a:cubicBezTo>
                  <a:pt x="28" y="18"/>
                  <a:pt x="311" y="-8"/>
                  <a:pt x="324" y="0"/>
                </a:cubicBezTo>
                <a:lnTo>
                  <a:pt x="376" y="1"/>
                </a:lnTo>
                <a:lnTo>
                  <a:pt x="434" y="0"/>
                </a:lnTo>
                <a:cubicBezTo>
                  <a:pt x="1649" y="-40"/>
                  <a:pt x="2620" y="1199"/>
                  <a:pt x="2588" y="2145"/>
                </a:cubicBezTo>
                <a:lnTo>
                  <a:pt x="0" y="2145"/>
                </a:lnTo>
                <a:lnTo>
                  <a:pt x="0" y="28"/>
                </a:lnTo>
                <a:close/>
              </a:path>
            </a:pathLst>
          </a:custGeom>
          <a:gradFill>
            <a:gsLst>
              <a:gs pos="2000">
                <a:schemeClr val="accent1">
                  <a:alpha val="60000"/>
                </a:schemeClr>
              </a:gs>
              <a:gs pos="100000">
                <a:schemeClr val="accent1">
                  <a:alpha val="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图形"/>
          <p:cNvSpPr txBox="1"/>
          <p:nvPr/>
        </p:nvSpPr>
        <p:spPr>
          <a:xfrm>
            <a:off x="1517015" y="3061460"/>
            <a:ext cx="81413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企业如何做好精细化管理</a:t>
            </a:r>
          </a:p>
        </p:txBody>
      </p:sp>
      <p:grpSp>
        <p:nvGrpSpPr>
          <p:cNvPr id="13" name="图形"/>
          <p:cNvGrpSpPr/>
          <p:nvPr/>
        </p:nvGrpSpPr>
        <p:grpSpPr>
          <a:xfrm>
            <a:off x="1612266" y="1984077"/>
            <a:ext cx="3568065" cy="816610"/>
            <a:chOff x="9129" y="3422"/>
            <a:chExt cx="5619" cy="1286"/>
          </a:xfrm>
        </p:grpSpPr>
        <p:sp>
          <p:nvSpPr>
            <p:cNvPr id="14" name="图形"/>
            <p:cNvSpPr/>
            <p:nvPr>
              <p:custDataLst>
                <p:tags r:id="rId1"/>
              </p:custDataLst>
            </p:nvPr>
          </p:nvSpPr>
          <p:spPr>
            <a:xfrm>
              <a:off x="9826" y="3555"/>
              <a:ext cx="4922" cy="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469900" dist="53492" dir="5400000" sx="103000" sy="103000" algn="ctr" rotWithShape="0">
                <a:srgbClr val="8C74F7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286" tIns="48143" rIns="96286" bIns="48143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9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字魂58号-创中黑" panose="00000500000000000000" charset="-122"/>
                <a:cs typeface="字魂58号-创中黑" panose="00000500000000000000" charset="-122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9129" y="3422"/>
              <a:ext cx="1286" cy="1286"/>
              <a:chOff x="2704" y="2150"/>
              <a:chExt cx="1990" cy="1990"/>
            </a:xfrm>
          </p:grpSpPr>
          <p:sp>
            <p:nvSpPr>
              <p:cNvPr id="17" name="图形"/>
              <p:cNvSpPr/>
              <p:nvPr/>
            </p:nvSpPr>
            <p:spPr>
              <a:xfrm>
                <a:off x="2704" y="2150"/>
                <a:ext cx="1991" cy="1991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/>
                    </a:gs>
                    <a:gs pos="100000">
                      <a:srgbClr val="B6B6B6"/>
                    </a:gs>
                  </a:gsLst>
                  <a:lin ang="2700000" scaled="1"/>
                  <a:tileRect/>
                </a:gradFill>
              </a:ln>
              <a:effectLst>
                <a:outerShdw blurRad="1524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8号-创中黑" panose="00000500000000000000" charset="-122"/>
                  <a:ea typeface="字魂58号-创中黑" panose="00000500000000000000" charset="-122"/>
                  <a:cs typeface="字魂58号-创中黑" panose="00000500000000000000" charset="-122"/>
                </a:endParaRPr>
              </a:p>
            </p:txBody>
          </p:sp>
          <p:grpSp>
            <p:nvGrpSpPr>
              <p:cNvPr id="18" name="组合 17"/>
              <p:cNvGrpSpPr/>
              <p:nvPr/>
            </p:nvGrpSpPr>
            <p:grpSpPr>
              <a:xfrm>
                <a:off x="3102" y="2601"/>
                <a:ext cx="1296" cy="1035"/>
                <a:chOff x="7251551" y="1084132"/>
                <a:chExt cx="779612" cy="622300"/>
              </a:xfrm>
            </p:grpSpPr>
            <p:sp>
              <p:nvSpPr>
                <p:cNvPr id="19" name="图形"/>
                <p:cNvSpPr>
                  <a:spLocks noEditPoints="1"/>
                </p:cNvSpPr>
                <p:nvPr/>
              </p:nvSpPr>
              <p:spPr bwMode="auto">
                <a:xfrm>
                  <a:off x="7661275" y="1306513"/>
                  <a:ext cx="369888" cy="396875"/>
                </a:xfrm>
                <a:custGeom>
                  <a:avLst/>
                  <a:gdLst>
                    <a:gd name="T0" fmla="*/ 85 w 99"/>
                    <a:gd name="T1" fmla="*/ 106 h 106"/>
                    <a:gd name="T2" fmla="*/ 94 w 99"/>
                    <a:gd name="T3" fmla="*/ 103 h 106"/>
                    <a:gd name="T4" fmla="*/ 99 w 99"/>
                    <a:gd name="T5" fmla="*/ 93 h 106"/>
                    <a:gd name="T6" fmla="*/ 96 w 99"/>
                    <a:gd name="T7" fmla="*/ 83 h 106"/>
                    <a:gd name="T8" fmla="*/ 80 w 99"/>
                    <a:gd name="T9" fmla="*/ 64 h 106"/>
                    <a:gd name="T10" fmla="*/ 86 w 99"/>
                    <a:gd name="T11" fmla="*/ 46 h 106"/>
                    <a:gd name="T12" fmla="*/ 76 w 99"/>
                    <a:gd name="T13" fmla="*/ 15 h 106"/>
                    <a:gd name="T14" fmla="*/ 47 w 99"/>
                    <a:gd name="T15" fmla="*/ 0 h 106"/>
                    <a:gd name="T16" fmla="*/ 43 w 99"/>
                    <a:gd name="T17" fmla="*/ 0 h 106"/>
                    <a:gd name="T18" fmla="*/ 1 w 99"/>
                    <a:gd name="T19" fmla="*/ 39 h 106"/>
                    <a:gd name="T20" fmla="*/ 10 w 99"/>
                    <a:gd name="T21" fmla="*/ 70 h 106"/>
                    <a:gd name="T22" fmla="*/ 39 w 99"/>
                    <a:gd name="T23" fmla="*/ 85 h 106"/>
                    <a:gd name="T24" fmla="*/ 43 w 99"/>
                    <a:gd name="T25" fmla="*/ 85 h 106"/>
                    <a:gd name="T26" fmla="*/ 57 w 99"/>
                    <a:gd name="T27" fmla="*/ 82 h 106"/>
                    <a:gd name="T28" fmla="*/ 74 w 99"/>
                    <a:gd name="T29" fmla="*/ 101 h 106"/>
                    <a:gd name="T30" fmla="*/ 83 w 99"/>
                    <a:gd name="T31" fmla="*/ 106 h 106"/>
                    <a:gd name="T32" fmla="*/ 85 w 99"/>
                    <a:gd name="T33" fmla="*/ 106 h 106"/>
                    <a:gd name="T34" fmla="*/ 43 w 99"/>
                    <a:gd name="T35" fmla="*/ 13 h 106"/>
                    <a:gd name="T36" fmla="*/ 46 w 99"/>
                    <a:gd name="T37" fmla="*/ 14 h 106"/>
                    <a:gd name="T38" fmla="*/ 72 w 99"/>
                    <a:gd name="T39" fmla="*/ 45 h 106"/>
                    <a:gd name="T40" fmla="*/ 43 w 99"/>
                    <a:gd name="T41" fmla="*/ 71 h 106"/>
                    <a:gd name="T42" fmla="*/ 41 w 99"/>
                    <a:gd name="T43" fmla="*/ 71 h 106"/>
                    <a:gd name="T44" fmla="*/ 14 w 99"/>
                    <a:gd name="T45" fmla="*/ 40 h 106"/>
                    <a:gd name="T46" fmla="*/ 43 w 99"/>
                    <a:gd name="T47" fmla="*/ 13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9" h="106">
                      <a:moveTo>
                        <a:pt x="85" y="106"/>
                      </a:moveTo>
                      <a:cubicBezTo>
                        <a:pt x="88" y="106"/>
                        <a:pt x="91" y="105"/>
                        <a:pt x="94" y="103"/>
                      </a:cubicBezTo>
                      <a:cubicBezTo>
                        <a:pt x="97" y="100"/>
                        <a:pt x="99" y="97"/>
                        <a:pt x="99" y="93"/>
                      </a:cubicBezTo>
                      <a:cubicBezTo>
                        <a:pt x="99" y="89"/>
                        <a:pt x="98" y="86"/>
                        <a:pt x="96" y="83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83" y="59"/>
                        <a:pt x="85" y="52"/>
                        <a:pt x="86" y="46"/>
                      </a:cubicBezTo>
                      <a:cubicBezTo>
                        <a:pt x="87" y="35"/>
                        <a:pt x="83" y="24"/>
                        <a:pt x="76" y="15"/>
                      </a:cubicBezTo>
                      <a:cubicBezTo>
                        <a:pt x="68" y="6"/>
                        <a:pt x="58" y="1"/>
                        <a:pt x="47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21" y="0"/>
                        <a:pt x="3" y="17"/>
                        <a:pt x="1" y="39"/>
                      </a:cubicBezTo>
                      <a:cubicBezTo>
                        <a:pt x="0" y="50"/>
                        <a:pt x="3" y="61"/>
                        <a:pt x="10" y="70"/>
                      </a:cubicBezTo>
                      <a:cubicBezTo>
                        <a:pt x="18" y="78"/>
                        <a:pt x="28" y="84"/>
                        <a:pt x="39" y="85"/>
                      </a:cubicBezTo>
                      <a:cubicBezTo>
                        <a:pt x="41" y="85"/>
                        <a:pt x="42" y="85"/>
                        <a:pt x="43" y="85"/>
                      </a:cubicBezTo>
                      <a:cubicBezTo>
                        <a:pt x="48" y="85"/>
                        <a:pt x="53" y="84"/>
                        <a:pt x="57" y="82"/>
                      </a:cubicBezTo>
                      <a:cubicBezTo>
                        <a:pt x="74" y="101"/>
                        <a:pt x="74" y="101"/>
                        <a:pt x="74" y="101"/>
                      </a:cubicBezTo>
                      <a:cubicBezTo>
                        <a:pt x="76" y="104"/>
                        <a:pt x="80" y="106"/>
                        <a:pt x="83" y="106"/>
                      </a:cubicBezTo>
                      <a:cubicBezTo>
                        <a:pt x="84" y="106"/>
                        <a:pt x="84" y="106"/>
                        <a:pt x="85" y="106"/>
                      </a:cubicBezTo>
                      <a:close/>
                      <a:moveTo>
                        <a:pt x="43" y="13"/>
                      </a:moveTo>
                      <a:cubicBezTo>
                        <a:pt x="44" y="13"/>
                        <a:pt x="45" y="13"/>
                        <a:pt x="46" y="14"/>
                      </a:cubicBezTo>
                      <a:cubicBezTo>
                        <a:pt x="61" y="15"/>
                        <a:pt x="73" y="29"/>
                        <a:pt x="72" y="45"/>
                      </a:cubicBezTo>
                      <a:cubicBezTo>
                        <a:pt x="71" y="59"/>
                        <a:pt x="58" y="71"/>
                        <a:pt x="43" y="71"/>
                      </a:cubicBezTo>
                      <a:cubicBezTo>
                        <a:pt x="42" y="71"/>
                        <a:pt x="41" y="71"/>
                        <a:pt x="41" y="71"/>
                      </a:cubicBezTo>
                      <a:cubicBezTo>
                        <a:pt x="25" y="70"/>
                        <a:pt x="13" y="56"/>
                        <a:pt x="14" y="40"/>
                      </a:cubicBezTo>
                      <a:cubicBezTo>
                        <a:pt x="16" y="25"/>
                        <a:pt x="28" y="13"/>
                        <a:pt x="43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  <p:sp>
              <p:nvSpPr>
                <p:cNvPr id="20" name="图形"/>
                <p:cNvSpPr>
                  <a:spLocks noEditPoints="1"/>
                </p:cNvSpPr>
                <p:nvPr/>
              </p:nvSpPr>
              <p:spPr bwMode="auto">
                <a:xfrm>
                  <a:off x="7251551" y="1084132"/>
                  <a:ext cx="600075" cy="622300"/>
                </a:xfrm>
                <a:custGeom>
                  <a:avLst/>
                  <a:gdLst>
                    <a:gd name="T0" fmla="*/ 66 w 160"/>
                    <a:gd name="T1" fmla="*/ 83 h 166"/>
                    <a:gd name="T2" fmla="*/ 83 w 160"/>
                    <a:gd name="T3" fmla="*/ 100 h 166"/>
                    <a:gd name="T4" fmla="*/ 100 w 160"/>
                    <a:gd name="T5" fmla="*/ 83 h 166"/>
                    <a:gd name="T6" fmla="*/ 83 w 160"/>
                    <a:gd name="T7" fmla="*/ 66 h 166"/>
                    <a:gd name="T8" fmla="*/ 66 w 160"/>
                    <a:gd name="T9" fmla="*/ 83 h 166"/>
                    <a:gd name="T10" fmla="*/ 94 w 160"/>
                    <a:gd name="T11" fmla="*/ 83 h 166"/>
                    <a:gd name="T12" fmla="*/ 83 w 160"/>
                    <a:gd name="T13" fmla="*/ 94 h 166"/>
                    <a:gd name="T14" fmla="*/ 72 w 160"/>
                    <a:gd name="T15" fmla="*/ 83 h 166"/>
                    <a:gd name="T16" fmla="*/ 83 w 160"/>
                    <a:gd name="T17" fmla="*/ 72 h 166"/>
                    <a:gd name="T18" fmla="*/ 94 w 160"/>
                    <a:gd name="T19" fmla="*/ 83 h 166"/>
                    <a:gd name="T20" fmla="*/ 83 w 160"/>
                    <a:gd name="T21" fmla="*/ 0 h 166"/>
                    <a:gd name="T22" fmla="*/ 0 w 160"/>
                    <a:gd name="T23" fmla="*/ 83 h 166"/>
                    <a:gd name="T24" fmla="*/ 83 w 160"/>
                    <a:gd name="T25" fmla="*/ 166 h 166"/>
                    <a:gd name="T26" fmla="*/ 134 w 160"/>
                    <a:gd name="T27" fmla="*/ 148 h 166"/>
                    <a:gd name="T28" fmla="*/ 110 w 160"/>
                    <a:gd name="T29" fmla="*/ 133 h 166"/>
                    <a:gd name="T30" fmla="*/ 98 w 160"/>
                    <a:gd name="T31" fmla="*/ 107 h 166"/>
                    <a:gd name="T32" fmla="*/ 83 w 160"/>
                    <a:gd name="T33" fmla="*/ 112 h 166"/>
                    <a:gd name="T34" fmla="*/ 54 w 160"/>
                    <a:gd name="T35" fmla="*/ 83 h 166"/>
                    <a:gd name="T36" fmla="*/ 83 w 160"/>
                    <a:gd name="T37" fmla="*/ 54 h 166"/>
                    <a:gd name="T38" fmla="*/ 109 w 160"/>
                    <a:gd name="T39" fmla="*/ 70 h 166"/>
                    <a:gd name="T40" fmla="*/ 148 w 160"/>
                    <a:gd name="T41" fmla="*/ 50 h 166"/>
                    <a:gd name="T42" fmla="*/ 152 w 160"/>
                    <a:gd name="T43" fmla="*/ 50 h 166"/>
                    <a:gd name="T44" fmla="*/ 160 w 160"/>
                    <a:gd name="T45" fmla="*/ 52 h 166"/>
                    <a:gd name="T46" fmla="*/ 83 w 160"/>
                    <a:gd name="T47" fmla="*/ 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60" h="166">
                      <a:moveTo>
                        <a:pt x="66" y="83"/>
                      </a:moveTo>
                      <a:cubicBezTo>
                        <a:pt x="66" y="92"/>
                        <a:pt x="74" y="100"/>
                        <a:pt x="83" y="100"/>
                      </a:cubicBezTo>
                      <a:cubicBezTo>
                        <a:pt x="92" y="100"/>
                        <a:pt x="100" y="92"/>
                        <a:pt x="100" y="83"/>
                      </a:cubicBezTo>
                      <a:cubicBezTo>
                        <a:pt x="100" y="73"/>
                        <a:pt x="92" y="66"/>
                        <a:pt x="83" y="66"/>
                      </a:cubicBezTo>
                      <a:cubicBezTo>
                        <a:pt x="74" y="66"/>
                        <a:pt x="66" y="73"/>
                        <a:pt x="66" y="83"/>
                      </a:cubicBezTo>
                      <a:close/>
                      <a:moveTo>
                        <a:pt x="94" y="83"/>
                      </a:moveTo>
                      <a:cubicBezTo>
                        <a:pt x="94" y="89"/>
                        <a:pt x="89" y="94"/>
                        <a:pt x="83" y="94"/>
                      </a:cubicBezTo>
                      <a:cubicBezTo>
                        <a:pt x="77" y="94"/>
                        <a:pt x="72" y="89"/>
                        <a:pt x="72" y="83"/>
                      </a:cubicBezTo>
                      <a:cubicBezTo>
                        <a:pt x="72" y="77"/>
                        <a:pt x="77" y="72"/>
                        <a:pt x="83" y="72"/>
                      </a:cubicBezTo>
                      <a:cubicBezTo>
                        <a:pt x="89" y="72"/>
                        <a:pt x="94" y="77"/>
                        <a:pt x="94" y="83"/>
                      </a:cubicBezTo>
                      <a:close/>
                      <a:moveTo>
                        <a:pt x="83" y="0"/>
                      </a:moveTo>
                      <a:cubicBezTo>
                        <a:pt x="37" y="0"/>
                        <a:pt x="0" y="37"/>
                        <a:pt x="0" y="83"/>
                      </a:cubicBezTo>
                      <a:cubicBezTo>
                        <a:pt x="0" y="129"/>
                        <a:pt x="37" y="166"/>
                        <a:pt x="83" y="166"/>
                      </a:cubicBezTo>
                      <a:cubicBezTo>
                        <a:pt x="102" y="166"/>
                        <a:pt x="120" y="159"/>
                        <a:pt x="134" y="148"/>
                      </a:cubicBezTo>
                      <a:cubicBezTo>
                        <a:pt x="124" y="146"/>
                        <a:pt x="116" y="140"/>
                        <a:pt x="110" y="133"/>
                      </a:cubicBezTo>
                      <a:cubicBezTo>
                        <a:pt x="104" y="125"/>
                        <a:pt x="100" y="116"/>
                        <a:pt x="98" y="107"/>
                      </a:cubicBezTo>
                      <a:cubicBezTo>
                        <a:pt x="94" y="110"/>
                        <a:pt x="89" y="112"/>
                        <a:pt x="83" y="112"/>
                      </a:cubicBezTo>
                      <a:cubicBezTo>
                        <a:pt x="67" y="112"/>
                        <a:pt x="54" y="99"/>
                        <a:pt x="54" y="83"/>
                      </a:cubicBezTo>
                      <a:cubicBezTo>
                        <a:pt x="54" y="67"/>
                        <a:pt x="67" y="54"/>
                        <a:pt x="83" y="54"/>
                      </a:cubicBezTo>
                      <a:cubicBezTo>
                        <a:pt x="94" y="54"/>
                        <a:pt x="104" y="60"/>
                        <a:pt x="109" y="70"/>
                      </a:cubicBezTo>
                      <a:cubicBezTo>
                        <a:pt x="118" y="58"/>
                        <a:pt x="132" y="50"/>
                        <a:pt x="148" y="50"/>
                      </a:cubicBezTo>
                      <a:cubicBezTo>
                        <a:pt x="150" y="50"/>
                        <a:pt x="151" y="50"/>
                        <a:pt x="152" y="50"/>
                      </a:cubicBezTo>
                      <a:cubicBezTo>
                        <a:pt x="155" y="51"/>
                        <a:pt x="157" y="51"/>
                        <a:pt x="160" y="52"/>
                      </a:cubicBezTo>
                      <a:cubicBezTo>
                        <a:pt x="147" y="21"/>
                        <a:pt x="118" y="0"/>
                        <a:pt x="8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</p:grpSp>
        </p:grpSp>
        <p:sp>
          <p:nvSpPr>
            <p:cNvPr id="16" name="图形"/>
            <p:cNvSpPr txBox="1"/>
            <p:nvPr/>
          </p:nvSpPr>
          <p:spPr>
            <a:xfrm>
              <a:off x="10757" y="3610"/>
              <a:ext cx="3381" cy="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字魂58号-创中黑" panose="00000500000000000000" charset="-122"/>
                </a:rPr>
                <a:t>PART 04</a:t>
              </a:r>
            </a:p>
          </p:txBody>
        </p:sp>
      </p:grpSp>
      <p:sp>
        <p:nvSpPr>
          <p:cNvPr id="21" name="TextBox 17"/>
          <p:cNvSpPr txBox="1"/>
          <p:nvPr/>
        </p:nvSpPr>
        <p:spPr>
          <a:xfrm>
            <a:off x="1555115" y="4147462"/>
            <a:ext cx="5953579" cy="51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since</a:t>
            </a:r>
          </a:p>
        </p:txBody>
      </p:sp>
      <p:sp>
        <p:nvSpPr>
          <p:cNvPr id="22" name="任意多边形: 形状 21"/>
          <p:cNvSpPr/>
          <p:nvPr/>
        </p:nvSpPr>
        <p:spPr>
          <a:xfrm rot="5400000">
            <a:off x="2212142" y="4497141"/>
            <a:ext cx="176784" cy="1314450"/>
          </a:xfrm>
          <a:custGeom>
            <a:avLst/>
            <a:gdLst>
              <a:gd name="connsiteX0" fmla="*/ 88392 w 176784"/>
              <a:gd name="connsiteY0" fmla="*/ 1162050 h 1314450"/>
              <a:gd name="connsiteX1" fmla="*/ 176784 w 176784"/>
              <a:gd name="connsiteY1" fmla="*/ 1314450 h 1314450"/>
              <a:gd name="connsiteX2" fmla="*/ 0 w 176784"/>
              <a:gd name="connsiteY2" fmla="*/ 1314450 h 1314450"/>
              <a:gd name="connsiteX3" fmla="*/ 88392 w 176784"/>
              <a:gd name="connsiteY3" fmla="*/ 968375 h 1314450"/>
              <a:gd name="connsiteX4" fmla="*/ 176784 w 176784"/>
              <a:gd name="connsiteY4" fmla="*/ 1120775 h 1314450"/>
              <a:gd name="connsiteX5" fmla="*/ 0 w 176784"/>
              <a:gd name="connsiteY5" fmla="*/ 1120775 h 1314450"/>
              <a:gd name="connsiteX6" fmla="*/ 88392 w 176784"/>
              <a:gd name="connsiteY6" fmla="*/ 774700 h 1314450"/>
              <a:gd name="connsiteX7" fmla="*/ 176784 w 176784"/>
              <a:gd name="connsiteY7" fmla="*/ 927100 h 1314450"/>
              <a:gd name="connsiteX8" fmla="*/ 0 w 176784"/>
              <a:gd name="connsiteY8" fmla="*/ 927100 h 1314450"/>
              <a:gd name="connsiteX9" fmla="*/ 88392 w 176784"/>
              <a:gd name="connsiteY9" fmla="*/ 581025 h 1314450"/>
              <a:gd name="connsiteX10" fmla="*/ 176784 w 176784"/>
              <a:gd name="connsiteY10" fmla="*/ 733425 h 1314450"/>
              <a:gd name="connsiteX11" fmla="*/ 0 w 176784"/>
              <a:gd name="connsiteY11" fmla="*/ 733425 h 1314450"/>
              <a:gd name="connsiteX12" fmla="*/ 88392 w 176784"/>
              <a:gd name="connsiteY12" fmla="*/ 387350 h 1314450"/>
              <a:gd name="connsiteX13" fmla="*/ 176784 w 176784"/>
              <a:gd name="connsiteY13" fmla="*/ 539750 h 1314450"/>
              <a:gd name="connsiteX14" fmla="*/ 0 w 176784"/>
              <a:gd name="connsiteY14" fmla="*/ 539750 h 1314450"/>
              <a:gd name="connsiteX15" fmla="*/ 88392 w 176784"/>
              <a:gd name="connsiteY15" fmla="*/ 193675 h 1314450"/>
              <a:gd name="connsiteX16" fmla="*/ 176784 w 176784"/>
              <a:gd name="connsiteY16" fmla="*/ 346075 h 1314450"/>
              <a:gd name="connsiteX17" fmla="*/ 0 w 176784"/>
              <a:gd name="connsiteY17" fmla="*/ 346075 h 1314450"/>
              <a:gd name="connsiteX18" fmla="*/ 88392 w 176784"/>
              <a:gd name="connsiteY18" fmla="*/ 0 h 1314450"/>
              <a:gd name="connsiteX19" fmla="*/ 176784 w 176784"/>
              <a:gd name="connsiteY19" fmla="*/ 152400 h 1314450"/>
              <a:gd name="connsiteX20" fmla="*/ 0 w 176784"/>
              <a:gd name="connsiteY20" fmla="*/ 15240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6784" h="1314450">
                <a:moveTo>
                  <a:pt x="88392" y="1162050"/>
                </a:moveTo>
                <a:lnTo>
                  <a:pt x="176784" y="1314450"/>
                </a:lnTo>
                <a:lnTo>
                  <a:pt x="0" y="1314450"/>
                </a:lnTo>
                <a:close/>
                <a:moveTo>
                  <a:pt x="88392" y="968375"/>
                </a:moveTo>
                <a:lnTo>
                  <a:pt x="176784" y="1120775"/>
                </a:lnTo>
                <a:lnTo>
                  <a:pt x="0" y="1120775"/>
                </a:lnTo>
                <a:close/>
                <a:moveTo>
                  <a:pt x="88392" y="774700"/>
                </a:moveTo>
                <a:lnTo>
                  <a:pt x="176784" y="927100"/>
                </a:lnTo>
                <a:lnTo>
                  <a:pt x="0" y="927100"/>
                </a:lnTo>
                <a:close/>
                <a:moveTo>
                  <a:pt x="88392" y="581025"/>
                </a:moveTo>
                <a:lnTo>
                  <a:pt x="176784" y="733425"/>
                </a:lnTo>
                <a:lnTo>
                  <a:pt x="0" y="733425"/>
                </a:lnTo>
                <a:close/>
                <a:moveTo>
                  <a:pt x="88392" y="387350"/>
                </a:moveTo>
                <a:lnTo>
                  <a:pt x="176784" y="539750"/>
                </a:lnTo>
                <a:lnTo>
                  <a:pt x="0" y="539750"/>
                </a:lnTo>
                <a:close/>
                <a:moveTo>
                  <a:pt x="88392" y="193675"/>
                </a:moveTo>
                <a:lnTo>
                  <a:pt x="176784" y="346075"/>
                </a:lnTo>
                <a:lnTo>
                  <a:pt x="0" y="346075"/>
                </a:lnTo>
                <a:close/>
                <a:moveTo>
                  <a:pt x="88392" y="0"/>
                </a:moveTo>
                <a:lnTo>
                  <a:pt x="176784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11111E-6 L -4.79167E-6 0.05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 bldLvl="0" animBg="1"/>
      <p:bldP spid="11" grpId="0" bldLvl="0" animBg="1"/>
      <p:bldP spid="12" grpId="0"/>
      <p:bldP spid="12" grpId="1"/>
      <p:bldP spid="21" grpId="0"/>
      <p:bldP spid="21" grpId="1"/>
      <p:bldP spid="22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862964" y="3056147"/>
            <a:ext cx="2735580" cy="2358655"/>
            <a:chOff x="862964" y="3056147"/>
            <a:chExt cx="2735580" cy="2358655"/>
          </a:xfrm>
        </p:grpSpPr>
        <p:grpSp>
          <p:nvGrpSpPr>
            <p:cNvPr id="14" name="组合 13"/>
            <p:cNvGrpSpPr/>
            <p:nvPr/>
          </p:nvGrpSpPr>
          <p:grpSpPr>
            <a:xfrm>
              <a:off x="1251902" y="3056147"/>
              <a:ext cx="1957705" cy="1656080"/>
              <a:chOff x="1125" y="6786"/>
              <a:chExt cx="3083" cy="2608"/>
            </a:xfrm>
          </p:grpSpPr>
          <p:sp>
            <p:nvSpPr>
              <p:cNvPr id="15" name="AutoShape 4"/>
              <p:cNvSpPr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1125" y="6933"/>
                <a:ext cx="3083" cy="2271"/>
              </a:xfrm>
              <a:prstGeom prst="hexagon">
                <a:avLst>
                  <a:gd name="adj" fmla="val 0"/>
                  <a:gd name="vf" fmla="val 115470"/>
                </a:avLst>
              </a:prstGeom>
              <a:noFill/>
              <a:ln w="3175" cap="flat" cmpd="sng" algn="ctr">
                <a:noFill/>
                <a:prstDash val="solid"/>
              </a:ln>
              <a:effectLst/>
            </p:spPr>
            <p:txBody>
              <a:bodyPr lIns="91440" tIns="45720" rIns="91440" bIns="45720" anchor="ctr"/>
              <a:lstStyle/>
              <a:p>
                <a:pPr lvl="0" algn="ctr">
                  <a:lnSpc>
                    <a:spcPct val="140000"/>
                  </a:lnSpc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rPr>
                  <a:t>规范化</a:t>
                </a:r>
              </a:p>
            </p:txBody>
          </p:sp>
          <p:sp>
            <p:nvSpPr>
              <p:cNvPr id="16" name="AutoShape 4"/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1172" y="6786"/>
                <a:ext cx="2989" cy="2608"/>
              </a:xfrm>
              <a:prstGeom prst="hexagon">
                <a:avLst>
                  <a:gd name="adj" fmla="val 28657"/>
                  <a:gd name="vf" fmla="val 115470"/>
                </a:avLst>
              </a:prstGeom>
              <a:noFill/>
              <a:ln w="508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  <a:defRPr/>
                </a:pPr>
                <a:endParaRPr lang="da-DK" altLang="zh-CN" sz="1600" kern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7" name="TextBox 14"/>
            <p:cNvSpPr txBox="1"/>
            <p:nvPr/>
          </p:nvSpPr>
          <p:spPr>
            <a:xfrm>
              <a:off x="862964" y="5046502"/>
              <a:ext cx="2735580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建章立制，文件规范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358164" y="2247768"/>
            <a:ext cx="2735580" cy="2358655"/>
            <a:chOff x="862964" y="3056147"/>
            <a:chExt cx="2735580" cy="2358655"/>
          </a:xfrm>
        </p:grpSpPr>
        <p:grpSp>
          <p:nvGrpSpPr>
            <p:cNvPr id="20" name="组合 19"/>
            <p:cNvGrpSpPr/>
            <p:nvPr/>
          </p:nvGrpSpPr>
          <p:grpSpPr>
            <a:xfrm>
              <a:off x="1251902" y="3056147"/>
              <a:ext cx="1957705" cy="1656080"/>
              <a:chOff x="1125" y="6786"/>
              <a:chExt cx="3083" cy="2608"/>
            </a:xfrm>
          </p:grpSpPr>
          <p:sp>
            <p:nvSpPr>
              <p:cNvPr id="22" name="AutoShape 4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1125" y="6933"/>
                <a:ext cx="3083" cy="2271"/>
              </a:xfrm>
              <a:prstGeom prst="hexagon">
                <a:avLst>
                  <a:gd name="adj" fmla="val 0"/>
                  <a:gd name="vf" fmla="val 115470"/>
                </a:avLst>
              </a:prstGeom>
              <a:noFill/>
              <a:ln w="3175" cap="flat" cmpd="sng" algn="ctr">
                <a:noFill/>
                <a:prstDash val="solid"/>
              </a:ln>
              <a:effectLst/>
            </p:spPr>
            <p:txBody>
              <a:bodyPr lIns="91440" tIns="45720" rIns="91440" bIns="45720" anchor="ctr"/>
              <a:lstStyle/>
              <a:p>
                <a:pPr lvl="0" algn="ctr">
                  <a:lnSpc>
                    <a:spcPct val="140000"/>
                  </a:lnSpc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rPr>
                  <a:t>精细化</a:t>
                </a:r>
              </a:p>
            </p:txBody>
          </p:sp>
          <p:sp>
            <p:nvSpPr>
              <p:cNvPr id="23" name="AutoShape 4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1172" y="6786"/>
                <a:ext cx="2989" cy="2608"/>
              </a:xfrm>
              <a:prstGeom prst="hexagon">
                <a:avLst>
                  <a:gd name="adj" fmla="val 28657"/>
                  <a:gd name="vf" fmla="val 115470"/>
                </a:avLst>
              </a:prstGeom>
              <a:noFill/>
              <a:ln w="508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  <a:defRPr/>
                </a:pPr>
                <a:endParaRPr lang="da-DK" altLang="zh-CN" sz="1600" kern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1" name="TextBox 14"/>
            <p:cNvSpPr txBox="1"/>
            <p:nvPr/>
          </p:nvSpPr>
          <p:spPr>
            <a:xfrm>
              <a:off x="862964" y="5046502"/>
              <a:ext cx="2735580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制度落地，持续改善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7853363" y="3056147"/>
            <a:ext cx="2735580" cy="2358655"/>
            <a:chOff x="862964" y="3056147"/>
            <a:chExt cx="2735580" cy="2358655"/>
          </a:xfrm>
        </p:grpSpPr>
        <p:grpSp>
          <p:nvGrpSpPr>
            <p:cNvPr id="25" name="组合 24"/>
            <p:cNvGrpSpPr/>
            <p:nvPr/>
          </p:nvGrpSpPr>
          <p:grpSpPr>
            <a:xfrm>
              <a:off x="1251902" y="3056147"/>
              <a:ext cx="1957705" cy="1656080"/>
              <a:chOff x="1125" y="6786"/>
              <a:chExt cx="3083" cy="2608"/>
            </a:xfrm>
          </p:grpSpPr>
          <p:sp>
            <p:nvSpPr>
              <p:cNvPr id="27" name="AutoShape 4"/>
              <p:cNvSpPr>
                <a:spLocks noChangeArrowheads="1"/>
              </p:cNvSpPr>
              <p:nvPr>
                <p:custDataLst>
                  <p:tags r:id="rId1"/>
                </p:custDataLst>
              </p:nvPr>
            </p:nvSpPr>
            <p:spPr bwMode="auto">
              <a:xfrm>
                <a:off x="1125" y="6933"/>
                <a:ext cx="3083" cy="2271"/>
              </a:xfrm>
              <a:prstGeom prst="hexagon">
                <a:avLst>
                  <a:gd name="adj" fmla="val 0"/>
                  <a:gd name="vf" fmla="val 115470"/>
                </a:avLst>
              </a:prstGeom>
              <a:noFill/>
              <a:ln w="3175" cap="flat" cmpd="sng" algn="ctr">
                <a:noFill/>
                <a:prstDash val="solid"/>
              </a:ln>
              <a:effectLst/>
            </p:spPr>
            <p:txBody>
              <a:bodyPr lIns="91440" tIns="45720" rIns="91440" bIns="45720" anchor="ctr"/>
              <a:lstStyle/>
              <a:p>
                <a:pPr lvl="0" algn="ctr">
                  <a:lnSpc>
                    <a:spcPct val="140000"/>
                  </a:lnSpc>
                  <a:defRPr/>
                </a:pPr>
                <a:r>
                  <a:rPr lang="zh-CN" altLang="en-US" sz="32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+mj-ea"/>
                    <a:ea typeface="+mj-ea"/>
                    <a:cs typeface="+mn-ea"/>
                    <a:sym typeface="+mn-lt"/>
                  </a:rPr>
                  <a:t>个性化</a:t>
                </a:r>
              </a:p>
            </p:txBody>
          </p:sp>
          <p:sp>
            <p:nvSpPr>
              <p:cNvPr id="28" name="AutoShape 4"/>
              <p:cNvSpPr>
                <a:spLocks noChangeArrowheads="1"/>
              </p:cNvSpPr>
              <p:nvPr>
                <p:custDataLst>
                  <p:tags r:id="rId2"/>
                </p:custDataLst>
              </p:nvPr>
            </p:nvSpPr>
            <p:spPr bwMode="auto">
              <a:xfrm>
                <a:off x="1172" y="6786"/>
                <a:ext cx="2989" cy="2608"/>
              </a:xfrm>
              <a:prstGeom prst="hexagon">
                <a:avLst>
                  <a:gd name="adj" fmla="val 28657"/>
                  <a:gd name="vf" fmla="val 115470"/>
                </a:avLst>
              </a:prstGeom>
              <a:noFill/>
              <a:ln w="50800" cap="flat" cmpd="sng" algn="ctr">
                <a:solidFill>
                  <a:schemeClr val="accent1"/>
                </a:solidFill>
                <a:prstDash val="solid"/>
              </a:ln>
              <a:effectLst/>
            </p:spPr>
            <p:txBody>
              <a:bodyPr lIns="0" tIns="0" rIns="0" bIns="0" anchor="ctr">
                <a:normAutofit/>
              </a:bodyPr>
              <a:lstStyle/>
              <a:p>
                <a:pPr lvl="0" algn="ctr">
                  <a:lnSpc>
                    <a:spcPct val="120000"/>
                  </a:lnSpc>
                  <a:defRPr/>
                </a:pPr>
                <a:endParaRPr lang="da-DK" altLang="zh-CN" sz="1600" kern="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6" name="TextBox 14"/>
            <p:cNvSpPr txBox="1"/>
            <p:nvPr/>
          </p:nvSpPr>
          <p:spPr>
            <a:xfrm>
              <a:off x="862964" y="5046502"/>
              <a:ext cx="2735580" cy="36830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lvl="0" algn="ctr"/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+mn-ea"/>
                  <a:sym typeface="+mn-lt"/>
                </a:rPr>
                <a:t>行业标杆，文化引领</a:t>
              </a:r>
            </a:p>
          </p:txBody>
        </p:sp>
      </p:grpSp>
      <p:sp>
        <p:nvSpPr>
          <p:cNvPr id="29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精细化管理企业要求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形"/>
          <p:cNvSpPr/>
          <p:nvPr userDrawn="1"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94" name="组合 93"/>
          <p:cNvGrpSpPr/>
          <p:nvPr/>
        </p:nvGrpSpPr>
        <p:grpSpPr>
          <a:xfrm flipV="1">
            <a:off x="0" y="0"/>
            <a:ext cx="1643380" cy="1718310"/>
            <a:chOff x="0" y="8094"/>
            <a:chExt cx="2588" cy="2706"/>
          </a:xfrm>
        </p:grpSpPr>
        <p:sp>
          <p:nvSpPr>
            <p:cNvPr id="95" name="任意多边形 11"/>
            <p:cNvSpPr/>
            <p:nvPr/>
          </p:nvSpPr>
          <p:spPr>
            <a:xfrm>
              <a:off x="0" y="8094"/>
              <a:ext cx="2588" cy="2420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alpha val="40000"/>
                  </a:schemeClr>
                </a:gs>
                <a:gs pos="100000">
                  <a:schemeClr val="accent2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7" name="任意多边形 1"/>
            <p:cNvSpPr/>
            <p:nvPr/>
          </p:nvSpPr>
          <p:spPr>
            <a:xfrm>
              <a:off x="0" y="8646"/>
              <a:ext cx="2304" cy="2154"/>
            </a:xfrm>
            <a:custGeom>
              <a:avLst/>
              <a:gdLst>
                <a:gd name="adj" fmla="val 18087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3167" h="2963">
                  <a:moveTo>
                    <a:pt x="0" y="0"/>
                  </a:moveTo>
                  <a:cubicBezTo>
                    <a:pt x="1549" y="-87"/>
                    <a:pt x="3154" y="1540"/>
                    <a:pt x="3167" y="2960"/>
                  </a:cubicBezTo>
                  <a:lnTo>
                    <a:pt x="1979" y="2960"/>
                  </a:lnTo>
                  <a:cubicBezTo>
                    <a:pt x="1910" y="2012"/>
                    <a:pt x="868" y="1156"/>
                    <a:pt x="0" y="1181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62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 flipV="1">
            <a:off x="8440420" y="3475355"/>
            <a:ext cx="3773170" cy="3382645"/>
            <a:chOff x="10674" y="0"/>
            <a:chExt cx="8526" cy="7644"/>
          </a:xfrm>
        </p:grpSpPr>
        <p:sp>
          <p:nvSpPr>
            <p:cNvPr id="99" name="任意多边形 24"/>
            <p:cNvSpPr/>
            <p:nvPr/>
          </p:nvSpPr>
          <p:spPr>
            <a:xfrm>
              <a:off x="12403" y="0"/>
              <a:ext cx="6797" cy="6070"/>
            </a:xfrm>
            <a:custGeom>
              <a:avLst/>
              <a:gdLst>
                <a:gd name="adj" fmla="val 18491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7699" h="6875">
                  <a:moveTo>
                    <a:pt x="0" y="13"/>
                  </a:moveTo>
                  <a:lnTo>
                    <a:pt x="0" y="0"/>
                  </a:lnTo>
                  <a:lnTo>
                    <a:pt x="2537" y="0"/>
                  </a:lnTo>
                  <a:lnTo>
                    <a:pt x="2537" y="13"/>
                  </a:lnTo>
                  <a:cubicBezTo>
                    <a:pt x="2462" y="2439"/>
                    <a:pt x="4684" y="4395"/>
                    <a:pt x="6859" y="4335"/>
                  </a:cubicBezTo>
                  <a:cubicBezTo>
                    <a:pt x="7142" y="4348"/>
                    <a:pt x="7673" y="4266"/>
                    <a:pt x="7697" y="4254"/>
                  </a:cubicBezTo>
                  <a:lnTo>
                    <a:pt x="7697" y="6821"/>
                  </a:lnTo>
                  <a:cubicBezTo>
                    <a:pt x="7507" y="6853"/>
                    <a:pt x="6875" y="6882"/>
                    <a:pt x="6859" y="6872"/>
                  </a:cubicBezTo>
                  <a:cubicBezTo>
                    <a:pt x="3009" y="6990"/>
                    <a:pt x="-94" y="3465"/>
                    <a:pt x="0" y="13"/>
                  </a:cubicBez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 l="-16989" r="-16989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0" name="任意多边形 2"/>
            <p:cNvSpPr/>
            <p:nvPr/>
          </p:nvSpPr>
          <p:spPr>
            <a:xfrm>
              <a:off x="10674" y="0"/>
              <a:ext cx="8526" cy="7644"/>
            </a:xfrm>
            <a:custGeom>
              <a:avLst/>
              <a:gdLst>
                <a:gd name="adj" fmla="val 16062"/>
                <a:gd name="a" fmla="pin 0 adj 50000"/>
                <a:gd name="dr" fmla="*/ ss a 100000"/>
                <a:gd name="iwd2" fmla="+- wd2 0 dr"/>
                <a:gd name="ihd2" fmla="+- hd2 0 dr"/>
                <a:gd name="idx" fmla="cos wd2 2700000"/>
                <a:gd name="idy" fmla="sin hd2 2700000"/>
                <a:gd name="il" fmla="+- hc 0 idx"/>
                <a:gd name="ir" fmla="+- hc idx 0"/>
                <a:gd name="it" fmla="+- vc 0 idy"/>
                <a:gd name="ib" fmla="+- vc idy 0"/>
              </a:gdLst>
              <a:ahLst/>
              <a:cxnLst>
                <a:cxn ang="3">
                  <a:pos x="hc" y="t"/>
                </a:cxn>
                <a:cxn ang="3">
                  <a:pos x="il" y="it"/>
                </a:cxn>
                <a:cxn ang="cd2">
                  <a:pos x="l" y="vc"/>
                </a:cxn>
                <a:cxn ang="cd4">
                  <a:pos x="il" y="ib"/>
                </a:cxn>
                <a:cxn ang="cd4">
                  <a:pos x="hc" y="b"/>
                </a:cxn>
                <a:cxn ang="cd4">
                  <a:pos x="ir" y="ib"/>
                </a:cxn>
                <a:cxn ang="0">
                  <a:pos x="r" y="vc"/>
                </a:cxn>
                <a:cxn ang="3">
                  <a:pos x="ir" y="it"/>
                </a:cxn>
              </a:cxnLst>
              <a:rect l="l" t="t" r="r" b="b"/>
              <a:pathLst>
                <a:path w="8556" h="7655">
                  <a:moveTo>
                    <a:pt x="8526" y="7613"/>
                  </a:moveTo>
                  <a:lnTo>
                    <a:pt x="8446" y="7620"/>
                  </a:lnTo>
                  <a:lnTo>
                    <a:pt x="8244" y="7633"/>
                  </a:lnTo>
                  <a:lnTo>
                    <a:pt x="8039" y="7641"/>
                  </a:lnTo>
                  <a:lnTo>
                    <a:pt x="7834" y="7644"/>
                  </a:lnTo>
                  <a:cubicBezTo>
                    <a:pt x="3437" y="7905"/>
                    <a:pt x="-113" y="3497"/>
                    <a:pt x="0" y="0"/>
                  </a:cubicBezTo>
                  <a:lnTo>
                    <a:pt x="2519" y="0"/>
                  </a:lnTo>
                  <a:cubicBezTo>
                    <a:pt x="2498" y="2796"/>
                    <a:pt x="5205" y="5234"/>
                    <a:pt x="7834" y="5126"/>
                  </a:cubicBezTo>
                  <a:cubicBezTo>
                    <a:pt x="8083" y="5138"/>
                    <a:pt x="8688" y="5064"/>
                    <a:pt x="8526" y="5081"/>
                  </a:cubicBezTo>
                  <a:lnTo>
                    <a:pt x="8526" y="7613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101" name="椭圆 100"/>
          <p:cNvSpPr/>
          <p:nvPr/>
        </p:nvSpPr>
        <p:spPr>
          <a:xfrm>
            <a:off x="10414635" y="2266950"/>
            <a:ext cx="590550" cy="590550"/>
          </a:xfrm>
          <a:prstGeom prst="ellipse">
            <a:avLst/>
          </a:prstGeom>
          <a:gradFill>
            <a:gsLst>
              <a:gs pos="34000">
                <a:schemeClr val="accent1"/>
              </a:gs>
              <a:gs pos="100000">
                <a:srgbClr val="B9000B">
                  <a:alpha val="0"/>
                </a:srgbClr>
              </a:gs>
            </a:gsLst>
            <a:lin ang="135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2" name="任意多边形 6"/>
          <p:cNvSpPr/>
          <p:nvPr/>
        </p:nvSpPr>
        <p:spPr>
          <a:xfrm rot="5400000">
            <a:off x="7297421" y="5416954"/>
            <a:ext cx="779780" cy="751396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1925" h="1854">
                <a:moveTo>
                  <a:pt x="0" y="81"/>
                </a:moveTo>
                <a:lnTo>
                  <a:pt x="0" y="79"/>
                </a:lnTo>
                <a:cubicBezTo>
                  <a:pt x="-1" y="38"/>
                  <a:pt x="40" y="6"/>
                  <a:pt x="72" y="7"/>
                </a:cubicBezTo>
                <a:lnTo>
                  <a:pt x="74" y="7"/>
                </a:lnTo>
                <a:lnTo>
                  <a:pt x="76" y="7"/>
                </a:lnTo>
                <a:cubicBezTo>
                  <a:pt x="117" y="6"/>
                  <a:pt x="149" y="47"/>
                  <a:pt x="148" y="79"/>
                </a:cubicBezTo>
                <a:lnTo>
                  <a:pt x="148" y="81"/>
                </a:lnTo>
                <a:lnTo>
                  <a:pt x="148" y="83"/>
                </a:lnTo>
                <a:cubicBezTo>
                  <a:pt x="149" y="124"/>
                  <a:pt x="108" y="156"/>
                  <a:pt x="76" y="155"/>
                </a:cubicBezTo>
                <a:lnTo>
                  <a:pt x="74" y="155"/>
                </a:lnTo>
                <a:lnTo>
                  <a:pt x="72" y="155"/>
                </a:lnTo>
                <a:cubicBezTo>
                  <a:pt x="31" y="156"/>
                  <a:pt x="-1" y="115"/>
                  <a:pt x="0" y="83"/>
                </a:cubicBezTo>
                <a:lnTo>
                  <a:pt x="0" y="81"/>
                </a:lnTo>
                <a:close/>
                <a:moveTo>
                  <a:pt x="244" y="81"/>
                </a:moveTo>
                <a:lnTo>
                  <a:pt x="244" y="79"/>
                </a:lnTo>
                <a:cubicBezTo>
                  <a:pt x="243" y="38"/>
                  <a:pt x="284" y="6"/>
                  <a:pt x="316" y="7"/>
                </a:cubicBezTo>
                <a:lnTo>
                  <a:pt x="318" y="7"/>
                </a:lnTo>
                <a:lnTo>
                  <a:pt x="320" y="7"/>
                </a:lnTo>
                <a:cubicBezTo>
                  <a:pt x="361" y="6"/>
                  <a:pt x="393" y="47"/>
                  <a:pt x="392" y="79"/>
                </a:cubicBezTo>
                <a:lnTo>
                  <a:pt x="392" y="81"/>
                </a:lnTo>
                <a:lnTo>
                  <a:pt x="392" y="83"/>
                </a:lnTo>
                <a:cubicBezTo>
                  <a:pt x="393" y="124"/>
                  <a:pt x="352" y="156"/>
                  <a:pt x="320" y="155"/>
                </a:cubicBezTo>
                <a:lnTo>
                  <a:pt x="318" y="155"/>
                </a:lnTo>
                <a:lnTo>
                  <a:pt x="316" y="155"/>
                </a:lnTo>
                <a:cubicBezTo>
                  <a:pt x="275" y="156"/>
                  <a:pt x="243" y="115"/>
                  <a:pt x="244" y="83"/>
                </a:cubicBezTo>
                <a:lnTo>
                  <a:pt x="244" y="81"/>
                </a:lnTo>
                <a:close/>
                <a:moveTo>
                  <a:pt x="510" y="82"/>
                </a:moveTo>
                <a:lnTo>
                  <a:pt x="510" y="80"/>
                </a:lnTo>
                <a:cubicBezTo>
                  <a:pt x="509" y="39"/>
                  <a:pt x="550" y="7"/>
                  <a:pt x="582" y="8"/>
                </a:cubicBezTo>
                <a:lnTo>
                  <a:pt x="584" y="8"/>
                </a:lnTo>
                <a:lnTo>
                  <a:pt x="586" y="8"/>
                </a:lnTo>
                <a:cubicBezTo>
                  <a:pt x="627" y="7"/>
                  <a:pt x="659" y="48"/>
                  <a:pt x="658" y="80"/>
                </a:cubicBezTo>
                <a:lnTo>
                  <a:pt x="658" y="82"/>
                </a:lnTo>
                <a:lnTo>
                  <a:pt x="658" y="84"/>
                </a:lnTo>
                <a:cubicBezTo>
                  <a:pt x="659" y="125"/>
                  <a:pt x="618" y="157"/>
                  <a:pt x="586" y="156"/>
                </a:cubicBezTo>
                <a:lnTo>
                  <a:pt x="584" y="156"/>
                </a:lnTo>
                <a:lnTo>
                  <a:pt x="582" y="156"/>
                </a:lnTo>
                <a:cubicBezTo>
                  <a:pt x="541" y="157"/>
                  <a:pt x="509" y="116"/>
                  <a:pt x="510" y="84"/>
                </a:cubicBezTo>
                <a:lnTo>
                  <a:pt x="510" y="82"/>
                </a:lnTo>
                <a:close/>
                <a:moveTo>
                  <a:pt x="754" y="82"/>
                </a:moveTo>
                <a:lnTo>
                  <a:pt x="754" y="80"/>
                </a:lnTo>
                <a:cubicBezTo>
                  <a:pt x="753" y="39"/>
                  <a:pt x="794" y="7"/>
                  <a:pt x="826" y="8"/>
                </a:cubicBezTo>
                <a:lnTo>
                  <a:pt x="828" y="8"/>
                </a:lnTo>
                <a:lnTo>
                  <a:pt x="830" y="8"/>
                </a:lnTo>
                <a:cubicBezTo>
                  <a:pt x="871" y="7"/>
                  <a:pt x="903" y="48"/>
                  <a:pt x="902" y="80"/>
                </a:cubicBezTo>
                <a:lnTo>
                  <a:pt x="902" y="82"/>
                </a:lnTo>
                <a:lnTo>
                  <a:pt x="902" y="84"/>
                </a:lnTo>
                <a:cubicBezTo>
                  <a:pt x="903" y="125"/>
                  <a:pt x="862" y="157"/>
                  <a:pt x="830" y="156"/>
                </a:cubicBezTo>
                <a:lnTo>
                  <a:pt x="828" y="156"/>
                </a:lnTo>
                <a:lnTo>
                  <a:pt x="826" y="156"/>
                </a:lnTo>
                <a:cubicBezTo>
                  <a:pt x="785" y="157"/>
                  <a:pt x="753" y="116"/>
                  <a:pt x="754" y="84"/>
                </a:cubicBezTo>
                <a:lnTo>
                  <a:pt x="754" y="82"/>
                </a:lnTo>
                <a:close/>
                <a:moveTo>
                  <a:pt x="1020" y="74"/>
                </a:moveTo>
                <a:lnTo>
                  <a:pt x="1020" y="72"/>
                </a:lnTo>
                <a:cubicBezTo>
                  <a:pt x="1019" y="31"/>
                  <a:pt x="1060" y="-1"/>
                  <a:pt x="1092" y="0"/>
                </a:cubicBezTo>
                <a:lnTo>
                  <a:pt x="1094" y="0"/>
                </a:lnTo>
                <a:lnTo>
                  <a:pt x="1096" y="0"/>
                </a:lnTo>
                <a:cubicBezTo>
                  <a:pt x="1137" y="-1"/>
                  <a:pt x="1169" y="40"/>
                  <a:pt x="1168" y="72"/>
                </a:cubicBezTo>
                <a:lnTo>
                  <a:pt x="1168" y="74"/>
                </a:lnTo>
                <a:lnTo>
                  <a:pt x="1168" y="76"/>
                </a:lnTo>
                <a:cubicBezTo>
                  <a:pt x="1169" y="117"/>
                  <a:pt x="1128" y="149"/>
                  <a:pt x="1096" y="148"/>
                </a:cubicBezTo>
                <a:lnTo>
                  <a:pt x="1094" y="148"/>
                </a:lnTo>
                <a:lnTo>
                  <a:pt x="1092" y="148"/>
                </a:lnTo>
                <a:cubicBezTo>
                  <a:pt x="1051" y="149"/>
                  <a:pt x="1019" y="108"/>
                  <a:pt x="1020" y="76"/>
                </a:cubicBezTo>
                <a:lnTo>
                  <a:pt x="1020" y="74"/>
                </a:lnTo>
                <a:close/>
                <a:moveTo>
                  <a:pt x="1264" y="74"/>
                </a:moveTo>
                <a:lnTo>
                  <a:pt x="1264" y="72"/>
                </a:lnTo>
                <a:cubicBezTo>
                  <a:pt x="1263" y="31"/>
                  <a:pt x="1304" y="-1"/>
                  <a:pt x="1336" y="0"/>
                </a:cubicBezTo>
                <a:lnTo>
                  <a:pt x="1338" y="0"/>
                </a:lnTo>
                <a:lnTo>
                  <a:pt x="1340" y="0"/>
                </a:lnTo>
                <a:cubicBezTo>
                  <a:pt x="1381" y="-1"/>
                  <a:pt x="1413" y="40"/>
                  <a:pt x="1412" y="72"/>
                </a:cubicBezTo>
                <a:lnTo>
                  <a:pt x="1412" y="74"/>
                </a:lnTo>
                <a:lnTo>
                  <a:pt x="1412" y="76"/>
                </a:lnTo>
                <a:cubicBezTo>
                  <a:pt x="1413" y="117"/>
                  <a:pt x="1372" y="149"/>
                  <a:pt x="1340" y="148"/>
                </a:cubicBezTo>
                <a:lnTo>
                  <a:pt x="1338" y="148"/>
                </a:lnTo>
                <a:lnTo>
                  <a:pt x="1336" y="148"/>
                </a:lnTo>
                <a:cubicBezTo>
                  <a:pt x="1295" y="149"/>
                  <a:pt x="1263" y="108"/>
                  <a:pt x="1264" y="76"/>
                </a:cubicBezTo>
                <a:lnTo>
                  <a:pt x="1264" y="74"/>
                </a:lnTo>
                <a:close/>
                <a:moveTo>
                  <a:pt x="0" y="319"/>
                </a:moveTo>
                <a:lnTo>
                  <a:pt x="0" y="317"/>
                </a:lnTo>
                <a:cubicBezTo>
                  <a:pt x="-1" y="277"/>
                  <a:pt x="40" y="244"/>
                  <a:pt x="72" y="245"/>
                </a:cubicBezTo>
                <a:lnTo>
                  <a:pt x="74" y="245"/>
                </a:lnTo>
                <a:lnTo>
                  <a:pt x="76" y="245"/>
                </a:lnTo>
                <a:cubicBezTo>
                  <a:pt x="117" y="244"/>
                  <a:pt x="149" y="285"/>
                  <a:pt x="148" y="317"/>
                </a:cubicBezTo>
                <a:lnTo>
                  <a:pt x="148" y="319"/>
                </a:lnTo>
                <a:lnTo>
                  <a:pt x="148" y="321"/>
                </a:lnTo>
                <a:cubicBezTo>
                  <a:pt x="149" y="362"/>
                  <a:pt x="108" y="395"/>
                  <a:pt x="76" y="394"/>
                </a:cubicBezTo>
                <a:lnTo>
                  <a:pt x="74" y="394"/>
                </a:lnTo>
                <a:lnTo>
                  <a:pt x="72" y="394"/>
                </a:lnTo>
                <a:cubicBezTo>
                  <a:pt x="31" y="395"/>
                  <a:pt x="-1" y="354"/>
                  <a:pt x="0" y="321"/>
                </a:cubicBezTo>
                <a:lnTo>
                  <a:pt x="0" y="319"/>
                </a:lnTo>
                <a:close/>
                <a:moveTo>
                  <a:pt x="244" y="319"/>
                </a:moveTo>
                <a:lnTo>
                  <a:pt x="244" y="317"/>
                </a:lnTo>
                <a:cubicBezTo>
                  <a:pt x="243" y="277"/>
                  <a:pt x="284" y="244"/>
                  <a:pt x="316" y="245"/>
                </a:cubicBezTo>
                <a:lnTo>
                  <a:pt x="318" y="245"/>
                </a:lnTo>
                <a:lnTo>
                  <a:pt x="320" y="245"/>
                </a:lnTo>
                <a:cubicBezTo>
                  <a:pt x="361" y="244"/>
                  <a:pt x="393" y="285"/>
                  <a:pt x="392" y="317"/>
                </a:cubicBezTo>
                <a:lnTo>
                  <a:pt x="392" y="319"/>
                </a:lnTo>
                <a:lnTo>
                  <a:pt x="392" y="321"/>
                </a:lnTo>
                <a:cubicBezTo>
                  <a:pt x="393" y="362"/>
                  <a:pt x="352" y="395"/>
                  <a:pt x="320" y="394"/>
                </a:cubicBezTo>
                <a:lnTo>
                  <a:pt x="318" y="394"/>
                </a:lnTo>
                <a:lnTo>
                  <a:pt x="316" y="394"/>
                </a:lnTo>
                <a:cubicBezTo>
                  <a:pt x="275" y="395"/>
                  <a:pt x="243" y="354"/>
                  <a:pt x="244" y="321"/>
                </a:cubicBezTo>
                <a:lnTo>
                  <a:pt x="244" y="319"/>
                </a:lnTo>
                <a:close/>
                <a:moveTo>
                  <a:pt x="510" y="320"/>
                </a:moveTo>
                <a:lnTo>
                  <a:pt x="510" y="318"/>
                </a:lnTo>
                <a:cubicBezTo>
                  <a:pt x="509" y="278"/>
                  <a:pt x="550" y="245"/>
                  <a:pt x="582" y="246"/>
                </a:cubicBezTo>
                <a:lnTo>
                  <a:pt x="584" y="246"/>
                </a:lnTo>
                <a:lnTo>
                  <a:pt x="586" y="246"/>
                </a:lnTo>
                <a:cubicBezTo>
                  <a:pt x="627" y="245"/>
                  <a:pt x="659" y="286"/>
                  <a:pt x="658" y="318"/>
                </a:cubicBezTo>
                <a:lnTo>
                  <a:pt x="658" y="320"/>
                </a:lnTo>
                <a:lnTo>
                  <a:pt x="658" y="322"/>
                </a:lnTo>
                <a:cubicBezTo>
                  <a:pt x="659" y="363"/>
                  <a:pt x="618" y="396"/>
                  <a:pt x="586" y="395"/>
                </a:cubicBezTo>
                <a:lnTo>
                  <a:pt x="584" y="395"/>
                </a:lnTo>
                <a:lnTo>
                  <a:pt x="582" y="395"/>
                </a:lnTo>
                <a:cubicBezTo>
                  <a:pt x="541" y="396"/>
                  <a:pt x="509" y="355"/>
                  <a:pt x="510" y="322"/>
                </a:cubicBezTo>
                <a:lnTo>
                  <a:pt x="510" y="320"/>
                </a:lnTo>
                <a:close/>
                <a:moveTo>
                  <a:pt x="754" y="320"/>
                </a:moveTo>
                <a:lnTo>
                  <a:pt x="754" y="318"/>
                </a:lnTo>
                <a:cubicBezTo>
                  <a:pt x="753" y="278"/>
                  <a:pt x="794" y="245"/>
                  <a:pt x="826" y="246"/>
                </a:cubicBezTo>
                <a:lnTo>
                  <a:pt x="828" y="246"/>
                </a:lnTo>
                <a:lnTo>
                  <a:pt x="830" y="246"/>
                </a:lnTo>
                <a:cubicBezTo>
                  <a:pt x="871" y="245"/>
                  <a:pt x="903" y="286"/>
                  <a:pt x="902" y="318"/>
                </a:cubicBezTo>
                <a:lnTo>
                  <a:pt x="902" y="320"/>
                </a:lnTo>
                <a:lnTo>
                  <a:pt x="902" y="322"/>
                </a:lnTo>
                <a:cubicBezTo>
                  <a:pt x="903" y="363"/>
                  <a:pt x="862" y="396"/>
                  <a:pt x="830" y="395"/>
                </a:cubicBezTo>
                <a:lnTo>
                  <a:pt x="828" y="395"/>
                </a:lnTo>
                <a:lnTo>
                  <a:pt x="826" y="395"/>
                </a:lnTo>
                <a:cubicBezTo>
                  <a:pt x="785" y="396"/>
                  <a:pt x="753" y="355"/>
                  <a:pt x="754" y="322"/>
                </a:cubicBezTo>
                <a:lnTo>
                  <a:pt x="754" y="320"/>
                </a:lnTo>
                <a:close/>
                <a:moveTo>
                  <a:pt x="1020" y="312"/>
                </a:moveTo>
                <a:lnTo>
                  <a:pt x="1020" y="310"/>
                </a:lnTo>
                <a:cubicBezTo>
                  <a:pt x="1019" y="270"/>
                  <a:pt x="1060" y="237"/>
                  <a:pt x="1092" y="238"/>
                </a:cubicBezTo>
                <a:lnTo>
                  <a:pt x="1094" y="238"/>
                </a:lnTo>
                <a:lnTo>
                  <a:pt x="1096" y="238"/>
                </a:lnTo>
                <a:cubicBezTo>
                  <a:pt x="1137" y="237"/>
                  <a:pt x="1169" y="278"/>
                  <a:pt x="1168" y="310"/>
                </a:cubicBezTo>
                <a:lnTo>
                  <a:pt x="1168" y="312"/>
                </a:lnTo>
                <a:lnTo>
                  <a:pt x="1168" y="314"/>
                </a:lnTo>
                <a:cubicBezTo>
                  <a:pt x="1169" y="355"/>
                  <a:pt x="1128" y="388"/>
                  <a:pt x="1096" y="387"/>
                </a:cubicBezTo>
                <a:lnTo>
                  <a:pt x="1094" y="387"/>
                </a:lnTo>
                <a:lnTo>
                  <a:pt x="1092" y="387"/>
                </a:lnTo>
                <a:cubicBezTo>
                  <a:pt x="1051" y="388"/>
                  <a:pt x="1019" y="347"/>
                  <a:pt x="1020" y="314"/>
                </a:cubicBezTo>
                <a:lnTo>
                  <a:pt x="1020" y="312"/>
                </a:lnTo>
                <a:close/>
                <a:moveTo>
                  <a:pt x="1264" y="312"/>
                </a:moveTo>
                <a:lnTo>
                  <a:pt x="1264" y="310"/>
                </a:lnTo>
                <a:cubicBezTo>
                  <a:pt x="1263" y="270"/>
                  <a:pt x="1304" y="237"/>
                  <a:pt x="1336" y="238"/>
                </a:cubicBezTo>
                <a:lnTo>
                  <a:pt x="1338" y="238"/>
                </a:lnTo>
                <a:lnTo>
                  <a:pt x="1340" y="238"/>
                </a:lnTo>
                <a:cubicBezTo>
                  <a:pt x="1381" y="237"/>
                  <a:pt x="1413" y="278"/>
                  <a:pt x="1412" y="310"/>
                </a:cubicBezTo>
                <a:lnTo>
                  <a:pt x="1412" y="312"/>
                </a:lnTo>
                <a:lnTo>
                  <a:pt x="1412" y="314"/>
                </a:lnTo>
                <a:cubicBezTo>
                  <a:pt x="1413" y="355"/>
                  <a:pt x="1372" y="388"/>
                  <a:pt x="1340" y="387"/>
                </a:cubicBezTo>
                <a:lnTo>
                  <a:pt x="1338" y="387"/>
                </a:lnTo>
                <a:lnTo>
                  <a:pt x="1336" y="387"/>
                </a:lnTo>
                <a:cubicBezTo>
                  <a:pt x="1295" y="388"/>
                  <a:pt x="1263" y="347"/>
                  <a:pt x="1264" y="314"/>
                </a:cubicBezTo>
                <a:lnTo>
                  <a:pt x="1264" y="312"/>
                </a:lnTo>
                <a:close/>
                <a:moveTo>
                  <a:pt x="1533" y="81"/>
                </a:moveTo>
                <a:lnTo>
                  <a:pt x="1533" y="79"/>
                </a:lnTo>
                <a:cubicBezTo>
                  <a:pt x="1532" y="38"/>
                  <a:pt x="1573" y="6"/>
                  <a:pt x="1605" y="7"/>
                </a:cubicBezTo>
                <a:lnTo>
                  <a:pt x="1607" y="7"/>
                </a:lnTo>
                <a:lnTo>
                  <a:pt x="1609" y="7"/>
                </a:lnTo>
                <a:cubicBezTo>
                  <a:pt x="1650" y="6"/>
                  <a:pt x="1682" y="47"/>
                  <a:pt x="1681" y="79"/>
                </a:cubicBezTo>
                <a:lnTo>
                  <a:pt x="1681" y="81"/>
                </a:lnTo>
                <a:lnTo>
                  <a:pt x="1681" y="83"/>
                </a:lnTo>
                <a:cubicBezTo>
                  <a:pt x="1682" y="124"/>
                  <a:pt x="1641" y="156"/>
                  <a:pt x="1609" y="155"/>
                </a:cubicBezTo>
                <a:lnTo>
                  <a:pt x="1607" y="155"/>
                </a:lnTo>
                <a:lnTo>
                  <a:pt x="1605" y="155"/>
                </a:lnTo>
                <a:cubicBezTo>
                  <a:pt x="1564" y="156"/>
                  <a:pt x="1532" y="115"/>
                  <a:pt x="1533" y="83"/>
                </a:cubicBezTo>
                <a:lnTo>
                  <a:pt x="1533" y="81"/>
                </a:lnTo>
                <a:close/>
                <a:moveTo>
                  <a:pt x="1777" y="81"/>
                </a:moveTo>
                <a:lnTo>
                  <a:pt x="1777" y="79"/>
                </a:lnTo>
                <a:cubicBezTo>
                  <a:pt x="1776" y="38"/>
                  <a:pt x="1817" y="6"/>
                  <a:pt x="1849" y="7"/>
                </a:cubicBezTo>
                <a:lnTo>
                  <a:pt x="1851" y="7"/>
                </a:lnTo>
                <a:lnTo>
                  <a:pt x="1853" y="7"/>
                </a:lnTo>
                <a:cubicBezTo>
                  <a:pt x="1894" y="6"/>
                  <a:pt x="1926" y="47"/>
                  <a:pt x="1925" y="79"/>
                </a:cubicBezTo>
                <a:lnTo>
                  <a:pt x="1925" y="81"/>
                </a:lnTo>
                <a:lnTo>
                  <a:pt x="1925" y="83"/>
                </a:lnTo>
                <a:cubicBezTo>
                  <a:pt x="1926" y="124"/>
                  <a:pt x="1885" y="156"/>
                  <a:pt x="1853" y="155"/>
                </a:cubicBezTo>
                <a:lnTo>
                  <a:pt x="1851" y="155"/>
                </a:lnTo>
                <a:lnTo>
                  <a:pt x="1849" y="155"/>
                </a:lnTo>
                <a:cubicBezTo>
                  <a:pt x="1808" y="156"/>
                  <a:pt x="1776" y="115"/>
                  <a:pt x="1777" y="83"/>
                </a:cubicBezTo>
                <a:lnTo>
                  <a:pt x="1777" y="81"/>
                </a:lnTo>
                <a:close/>
                <a:moveTo>
                  <a:pt x="1533" y="319"/>
                </a:moveTo>
                <a:lnTo>
                  <a:pt x="1533" y="317"/>
                </a:lnTo>
                <a:cubicBezTo>
                  <a:pt x="1532" y="277"/>
                  <a:pt x="1573" y="244"/>
                  <a:pt x="1605" y="245"/>
                </a:cubicBezTo>
                <a:lnTo>
                  <a:pt x="1607" y="245"/>
                </a:lnTo>
                <a:lnTo>
                  <a:pt x="1609" y="245"/>
                </a:lnTo>
                <a:cubicBezTo>
                  <a:pt x="1650" y="244"/>
                  <a:pt x="1682" y="285"/>
                  <a:pt x="1681" y="317"/>
                </a:cubicBezTo>
                <a:lnTo>
                  <a:pt x="1681" y="319"/>
                </a:lnTo>
                <a:lnTo>
                  <a:pt x="1681" y="321"/>
                </a:lnTo>
                <a:cubicBezTo>
                  <a:pt x="1682" y="362"/>
                  <a:pt x="1641" y="395"/>
                  <a:pt x="1609" y="394"/>
                </a:cubicBezTo>
                <a:lnTo>
                  <a:pt x="1607" y="394"/>
                </a:lnTo>
                <a:lnTo>
                  <a:pt x="1605" y="394"/>
                </a:lnTo>
                <a:cubicBezTo>
                  <a:pt x="1564" y="395"/>
                  <a:pt x="1532" y="354"/>
                  <a:pt x="1533" y="321"/>
                </a:cubicBezTo>
                <a:lnTo>
                  <a:pt x="1533" y="319"/>
                </a:lnTo>
                <a:close/>
                <a:moveTo>
                  <a:pt x="1777" y="319"/>
                </a:moveTo>
                <a:lnTo>
                  <a:pt x="1777" y="317"/>
                </a:lnTo>
                <a:cubicBezTo>
                  <a:pt x="1776" y="277"/>
                  <a:pt x="1817" y="244"/>
                  <a:pt x="1849" y="245"/>
                </a:cubicBezTo>
                <a:lnTo>
                  <a:pt x="1851" y="245"/>
                </a:lnTo>
                <a:lnTo>
                  <a:pt x="1853" y="245"/>
                </a:lnTo>
                <a:cubicBezTo>
                  <a:pt x="1894" y="244"/>
                  <a:pt x="1926" y="285"/>
                  <a:pt x="1925" y="317"/>
                </a:cubicBezTo>
                <a:lnTo>
                  <a:pt x="1925" y="319"/>
                </a:lnTo>
                <a:lnTo>
                  <a:pt x="1925" y="321"/>
                </a:lnTo>
                <a:cubicBezTo>
                  <a:pt x="1926" y="362"/>
                  <a:pt x="1885" y="395"/>
                  <a:pt x="1853" y="394"/>
                </a:cubicBezTo>
                <a:lnTo>
                  <a:pt x="1851" y="394"/>
                </a:lnTo>
                <a:lnTo>
                  <a:pt x="1849" y="394"/>
                </a:lnTo>
                <a:cubicBezTo>
                  <a:pt x="1808" y="395"/>
                  <a:pt x="1776" y="354"/>
                  <a:pt x="1777" y="321"/>
                </a:cubicBezTo>
                <a:lnTo>
                  <a:pt x="1777" y="319"/>
                </a:lnTo>
                <a:close/>
                <a:moveTo>
                  <a:pt x="0" y="567"/>
                </a:moveTo>
                <a:lnTo>
                  <a:pt x="0" y="565"/>
                </a:lnTo>
                <a:cubicBezTo>
                  <a:pt x="-1" y="524"/>
                  <a:pt x="40" y="492"/>
                  <a:pt x="72" y="493"/>
                </a:cubicBezTo>
                <a:lnTo>
                  <a:pt x="74" y="493"/>
                </a:lnTo>
                <a:lnTo>
                  <a:pt x="76" y="493"/>
                </a:lnTo>
                <a:cubicBezTo>
                  <a:pt x="117" y="492"/>
                  <a:pt x="149" y="533"/>
                  <a:pt x="148" y="565"/>
                </a:cubicBezTo>
                <a:lnTo>
                  <a:pt x="148" y="567"/>
                </a:lnTo>
                <a:lnTo>
                  <a:pt x="148" y="569"/>
                </a:lnTo>
                <a:cubicBezTo>
                  <a:pt x="149" y="610"/>
                  <a:pt x="108" y="642"/>
                  <a:pt x="76" y="641"/>
                </a:cubicBezTo>
                <a:lnTo>
                  <a:pt x="74" y="641"/>
                </a:lnTo>
                <a:lnTo>
                  <a:pt x="72" y="641"/>
                </a:lnTo>
                <a:cubicBezTo>
                  <a:pt x="31" y="642"/>
                  <a:pt x="-1" y="601"/>
                  <a:pt x="0" y="569"/>
                </a:cubicBezTo>
                <a:lnTo>
                  <a:pt x="0" y="567"/>
                </a:lnTo>
                <a:close/>
                <a:moveTo>
                  <a:pt x="244" y="567"/>
                </a:moveTo>
                <a:lnTo>
                  <a:pt x="244" y="565"/>
                </a:lnTo>
                <a:cubicBezTo>
                  <a:pt x="243" y="524"/>
                  <a:pt x="284" y="492"/>
                  <a:pt x="316" y="493"/>
                </a:cubicBezTo>
                <a:lnTo>
                  <a:pt x="318" y="493"/>
                </a:lnTo>
                <a:lnTo>
                  <a:pt x="320" y="493"/>
                </a:lnTo>
                <a:cubicBezTo>
                  <a:pt x="361" y="492"/>
                  <a:pt x="393" y="533"/>
                  <a:pt x="392" y="565"/>
                </a:cubicBezTo>
                <a:lnTo>
                  <a:pt x="392" y="567"/>
                </a:lnTo>
                <a:lnTo>
                  <a:pt x="392" y="569"/>
                </a:lnTo>
                <a:cubicBezTo>
                  <a:pt x="393" y="610"/>
                  <a:pt x="352" y="642"/>
                  <a:pt x="320" y="641"/>
                </a:cubicBezTo>
                <a:lnTo>
                  <a:pt x="318" y="641"/>
                </a:lnTo>
                <a:lnTo>
                  <a:pt x="316" y="641"/>
                </a:lnTo>
                <a:cubicBezTo>
                  <a:pt x="275" y="642"/>
                  <a:pt x="243" y="601"/>
                  <a:pt x="244" y="569"/>
                </a:cubicBezTo>
                <a:lnTo>
                  <a:pt x="244" y="567"/>
                </a:lnTo>
                <a:close/>
                <a:moveTo>
                  <a:pt x="510" y="568"/>
                </a:moveTo>
                <a:lnTo>
                  <a:pt x="510" y="566"/>
                </a:lnTo>
                <a:cubicBezTo>
                  <a:pt x="509" y="525"/>
                  <a:pt x="550" y="493"/>
                  <a:pt x="582" y="494"/>
                </a:cubicBezTo>
                <a:lnTo>
                  <a:pt x="584" y="494"/>
                </a:lnTo>
                <a:lnTo>
                  <a:pt x="586" y="494"/>
                </a:lnTo>
                <a:cubicBezTo>
                  <a:pt x="627" y="493"/>
                  <a:pt x="659" y="534"/>
                  <a:pt x="658" y="566"/>
                </a:cubicBezTo>
                <a:lnTo>
                  <a:pt x="658" y="568"/>
                </a:lnTo>
                <a:lnTo>
                  <a:pt x="658" y="570"/>
                </a:lnTo>
                <a:cubicBezTo>
                  <a:pt x="659" y="611"/>
                  <a:pt x="618" y="643"/>
                  <a:pt x="586" y="642"/>
                </a:cubicBezTo>
                <a:lnTo>
                  <a:pt x="584" y="642"/>
                </a:lnTo>
                <a:lnTo>
                  <a:pt x="582" y="642"/>
                </a:lnTo>
                <a:cubicBezTo>
                  <a:pt x="541" y="643"/>
                  <a:pt x="509" y="602"/>
                  <a:pt x="510" y="570"/>
                </a:cubicBezTo>
                <a:lnTo>
                  <a:pt x="510" y="568"/>
                </a:lnTo>
                <a:close/>
                <a:moveTo>
                  <a:pt x="754" y="568"/>
                </a:moveTo>
                <a:lnTo>
                  <a:pt x="754" y="566"/>
                </a:lnTo>
                <a:cubicBezTo>
                  <a:pt x="753" y="525"/>
                  <a:pt x="794" y="493"/>
                  <a:pt x="826" y="494"/>
                </a:cubicBezTo>
                <a:lnTo>
                  <a:pt x="828" y="494"/>
                </a:lnTo>
                <a:lnTo>
                  <a:pt x="830" y="494"/>
                </a:lnTo>
                <a:cubicBezTo>
                  <a:pt x="871" y="493"/>
                  <a:pt x="903" y="534"/>
                  <a:pt x="902" y="566"/>
                </a:cubicBezTo>
                <a:lnTo>
                  <a:pt x="902" y="568"/>
                </a:lnTo>
                <a:lnTo>
                  <a:pt x="902" y="570"/>
                </a:lnTo>
                <a:cubicBezTo>
                  <a:pt x="903" y="611"/>
                  <a:pt x="862" y="643"/>
                  <a:pt x="830" y="642"/>
                </a:cubicBezTo>
                <a:lnTo>
                  <a:pt x="828" y="642"/>
                </a:lnTo>
                <a:lnTo>
                  <a:pt x="826" y="642"/>
                </a:lnTo>
                <a:cubicBezTo>
                  <a:pt x="785" y="643"/>
                  <a:pt x="753" y="602"/>
                  <a:pt x="754" y="570"/>
                </a:cubicBezTo>
                <a:lnTo>
                  <a:pt x="754" y="568"/>
                </a:lnTo>
                <a:close/>
                <a:moveTo>
                  <a:pt x="1020" y="560"/>
                </a:moveTo>
                <a:lnTo>
                  <a:pt x="1020" y="558"/>
                </a:lnTo>
                <a:cubicBezTo>
                  <a:pt x="1019" y="517"/>
                  <a:pt x="1060" y="485"/>
                  <a:pt x="1092" y="486"/>
                </a:cubicBezTo>
                <a:lnTo>
                  <a:pt x="1094" y="486"/>
                </a:lnTo>
                <a:lnTo>
                  <a:pt x="1096" y="486"/>
                </a:lnTo>
                <a:cubicBezTo>
                  <a:pt x="1137" y="485"/>
                  <a:pt x="1169" y="526"/>
                  <a:pt x="1168" y="558"/>
                </a:cubicBezTo>
                <a:lnTo>
                  <a:pt x="1168" y="560"/>
                </a:lnTo>
                <a:lnTo>
                  <a:pt x="1168" y="562"/>
                </a:lnTo>
                <a:cubicBezTo>
                  <a:pt x="1169" y="603"/>
                  <a:pt x="1128" y="635"/>
                  <a:pt x="1096" y="634"/>
                </a:cubicBezTo>
                <a:lnTo>
                  <a:pt x="1094" y="634"/>
                </a:lnTo>
                <a:lnTo>
                  <a:pt x="1092" y="634"/>
                </a:lnTo>
                <a:cubicBezTo>
                  <a:pt x="1051" y="635"/>
                  <a:pt x="1019" y="594"/>
                  <a:pt x="1020" y="562"/>
                </a:cubicBezTo>
                <a:lnTo>
                  <a:pt x="1020" y="560"/>
                </a:lnTo>
                <a:close/>
                <a:moveTo>
                  <a:pt x="1264" y="560"/>
                </a:moveTo>
                <a:lnTo>
                  <a:pt x="1264" y="558"/>
                </a:lnTo>
                <a:cubicBezTo>
                  <a:pt x="1263" y="517"/>
                  <a:pt x="1304" y="485"/>
                  <a:pt x="1336" y="486"/>
                </a:cubicBezTo>
                <a:lnTo>
                  <a:pt x="1338" y="486"/>
                </a:lnTo>
                <a:lnTo>
                  <a:pt x="1340" y="486"/>
                </a:lnTo>
                <a:cubicBezTo>
                  <a:pt x="1381" y="485"/>
                  <a:pt x="1413" y="526"/>
                  <a:pt x="1412" y="558"/>
                </a:cubicBezTo>
                <a:lnTo>
                  <a:pt x="1412" y="560"/>
                </a:lnTo>
                <a:lnTo>
                  <a:pt x="1412" y="562"/>
                </a:lnTo>
                <a:cubicBezTo>
                  <a:pt x="1413" y="603"/>
                  <a:pt x="1372" y="635"/>
                  <a:pt x="1340" y="634"/>
                </a:cubicBezTo>
                <a:lnTo>
                  <a:pt x="1338" y="634"/>
                </a:lnTo>
                <a:lnTo>
                  <a:pt x="1336" y="634"/>
                </a:lnTo>
                <a:cubicBezTo>
                  <a:pt x="1295" y="635"/>
                  <a:pt x="1263" y="594"/>
                  <a:pt x="1264" y="562"/>
                </a:cubicBezTo>
                <a:lnTo>
                  <a:pt x="1264" y="560"/>
                </a:lnTo>
                <a:close/>
                <a:moveTo>
                  <a:pt x="0" y="806"/>
                </a:moveTo>
                <a:lnTo>
                  <a:pt x="0" y="804"/>
                </a:lnTo>
                <a:cubicBezTo>
                  <a:pt x="-1" y="763"/>
                  <a:pt x="40" y="730"/>
                  <a:pt x="72" y="731"/>
                </a:cubicBezTo>
                <a:lnTo>
                  <a:pt x="74" y="731"/>
                </a:lnTo>
                <a:lnTo>
                  <a:pt x="76" y="731"/>
                </a:lnTo>
                <a:cubicBezTo>
                  <a:pt x="117" y="730"/>
                  <a:pt x="149" y="771"/>
                  <a:pt x="148" y="804"/>
                </a:cubicBezTo>
                <a:lnTo>
                  <a:pt x="148" y="806"/>
                </a:lnTo>
                <a:lnTo>
                  <a:pt x="148" y="808"/>
                </a:lnTo>
                <a:cubicBezTo>
                  <a:pt x="149" y="848"/>
                  <a:pt x="108" y="881"/>
                  <a:pt x="76" y="880"/>
                </a:cubicBezTo>
                <a:lnTo>
                  <a:pt x="74" y="880"/>
                </a:lnTo>
                <a:lnTo>
                  <a:pt x="72" y="880"/>
                </a:lnTo>
                <a:cubicBezTo>
                  <a:pt x="31" y="881"/>
                  <a:pt x="-1" y="840"/>
                  <a:pt x="0" y="808"/>
                </a:cubicBezTo>
                <a:lnTo>
                  <a:pt x="0" y="806"/>
                </a:lnTo>
                <a:close/>
                <a:moveTo>
                  <a:pt x="244" y="806"/>
                </a:moveTo>
                <a:lnTo>
                  <a:pt x="244" y="804"/>
                </a:lnTo>
                <a:cubicBezTo>
                  <a:pt x="243" y="763"/>
                  <a:pt x="284" y="730"/>
                  <a:pt x="316" y="731"/>
                </a:cubicBezTo>
                <a:lnTo>
                  <a:pt x="318" y="731"/>
                </a:lnTo>
                <a:lnTo>
                  <a:pt x="320" y="731"/>
                </a:lnTo>
                <a:cubicBezTo>
                  <a:pt x="361" y="730"/>
                  <a:pt x="393" y="771"/>
                  <a:pt x="392" y="804"/>
                </a:cubicBezTo>
                <a:lnTo>
                  <a:pt x="392" y="806"/>
                </a:lnTo>
                <a:lnTo>
                  <a:pt x="392" y="808"/>
                </a:lnTo>
                <a:cubicBezTo>
                  <a:pt x="393" y="848"/>
                  <a:pt x="352" y="881"/>
                  <a:pt x="320" y="880"/>
                </a:cubicBezTo>
                <a:lnTo>
                  <a:pt x="318" y="880"/>
                </a:lnTo>
                <a:lnTo>
                  <a:pt x="316" y="880"/>
                </a:lnTo>
                <a:cubicBezTo>
                  <a:pt x="275" y="881"/>
                  <a:pt x="243" y="840"/>
                  <a:pt x="244" y="808"/>
                </a:cubicBezTo>
                <a:lnTo>
                  <a:pt x="244" y="806"/>
                </a:lnTo>
                <a:close/>
                <a:moveTo>
                  <a:pt x="510" y="807"/>
                </a:moveTo>
                <a:lnTo>
                  <a:pt x="510" y="805"/>
                </a:lnTo>
                <a:cubicBezTo>
                  <a:pt x="509" y="764"/>
                  <a:pt x="550" y="731"/>
                  <a:pt x="582" y="732"/>
                </a:cubicBezTo>
                <a:lnTo>
                  <a:pt x="584" y="732"/>
                </a:lnTo>
                <a:lnTo>
                  <a:pt x="586" y="732"/>
                </a:lnTo>
                <a:cubicBezTo>
                  <a:pt x="627" y="731"/>
                  <a:pt x="659" y="772"/>
                  <a:pt x="658" y="805"/>
                </a:cubicBezTo>
                <a:lnTo>
                  <a:pt x="658" y="807"/>
                </a:lnTo>
                <a:lnTo>
                  <a:pt x="658" y="809"/>
                </a:lnTo>
                <a:cubicBezTo>
                  <a:pt x="659" y="849"/>
                  <a:pt x="618" y="882"/>
                  <a:pt x="586" y="881"/>
                </a:cubicBezTo>
                <a:lnTo>
                  <a:pt x="584" y="881"/>
                </a:lnTo>
                <a:lnTo>
                  <a:pt x="582" y="881"/>
                </a:lnTo>
                <a:cubicBezTo>
                  <a:pt x="541" y="882"/>
                  <a:pt x="509" y="841"/>
                  <a:pt x="510" y="809"/>
                </a:cubicBezTo>
                <a:lnTo>
                  <a:pt x="510" y="807"/>
                </a:lnTo>
                <a:close/>
                <a:moveTo>
                  <a:pt x="754" y="807"/>
                </a:moveTo>
                <a:lnTo>
                  <a:pt x="754" y="805"/>
                </a:lnTo>
                <a:cubicBezTo>
                  <a:pt x="753" y="764"/>
                  <a:pt x="794" y="731"/>
                  <a:pt x="826" y="732"/>
                </a:cubicBezTo>
                <a:lnTo>
                  <a:pt x="828" y="732"/>
                </a:lnTo>
                <a:lnTo>
                  <a:pt x="830" y="732"/>
                </a:lnTo>
                <a:cubicBezTo>
                  <a:pt x="871" y="731"/>
                  <a:pt x="903" y="772"/>
                  <a:pt x="902" y="805"/>
                </a:cubicBezTo>
                <a:lnTo>
                  <a:pt x="902" y="807"/>
                </a:lnTo>
                <a:lnTo>
                  <a:pt x="902" y="809"/>
                </a:lnTo>
                <a:cubicBezTo>
                  <a:pt x="903" y="849"/>
                  <a:pt x="862" y="882"/>
                  <a:pt x="830" y="881"/>
                </a:cubicBezTo>
                <a:lnTo>
                  <a:pt x="828" y="881"/>
                </a:lnTo>
                <a:lnTo>
                  <a:pt x="826" y="881"/>
                </a:lnTo>
                <a:cubicBezTo>
                  <a:pt x="785" y="882"/>
                  <a:pt x="753" y="841"/>
                  <a:pt x="754" y="809"/>
                </a:cubicBezTo>
                <a:lnTo>
                  <a:pt x="754" y="807"/>
                </a:lnTo>
                <a:close/>
                <a:moveTo>
                  <a:pt x="1020" y="799"/>
                </a:moveTo>
                <a:lnTo>
                  <a:pt x="1020" y="797"/>
                </a:lnTo>
                <a:cubicBezTo>
                  <a:pt x="1019" y="756"/>
                  <a:pt x="1060" y="723"/>
                  <a:pt x="1092" y="724"/>
                </a:cubicBezTo>
                <a:lnTo>
                  <a:pt x="1094" y="724"/>
                </a:lnTo>
                <a:lnTo>
                  <a:pt x="1096" y="724"/>
                </a:lnTo>
                <a:cubicBezTo>
                  <a:pt x="1137" y="723"/>
                  <a:pt x="1169" y="764"/>
                  <a:pt x="1168" y="797"/>
                </a:cubicBezTo>
                <a:lnTo>
                  <a:pt x="1168" y="799"/>
                </a:lnTo>
                <a:lnTo>
                  <a:pt x="1168" y="801"/>
                </a:lnTo>
                <a:cubicBezTo>
                  <a:pt x="1169" y="841"/>
                  <a:pt x="1128" y="874"/>
                  <a:pt x="1096" y="873"/>
                </a:cubicBezTo>
                <a:lnTo>
                  <a:pt x="1094" y="873"/>
                </a:lnTo>
                <a:lnTo>
                  <a:pt x="1092" y="873"/>
                </a:lnTo>
                <a:cubicBezTo>
                  <a:pt x="1051" y="874"/>
                  <a:pt x="1019" y="833"/>
                  <a:pt x="1020" y="801"/>
                </a:cubicBezTo>
                <a:lnTo>
                  <a:pt x="1020" y="799"/>
                </a:lnTo>
                <a:close/>
                <a:moveTo>
                  <a:pt x="1264" y="799"/>
                </a:moveTo>
                <a:lnTo>
                  <a:pt x="1264" y="797"/>
                </a:lnTo>
                <a:cubicBezTo>
                  <a:pt x="1263" y="756"/>
                  <a:pt x="1304" y="723"/>
                  <a:pt x="1336" y="724"/>
                </a:cubicBezTo>
                <a:lnTo>
                  <a:pt x="1338" y="724"/>
                </a:lnTo>
                <a:lnTo>
                  <a:pt x="1340" y="724"/>
                </a:lnTo>
                <a:cubicBezTo>
                  <a:pt x="1381" y="723"/>
                  <a:pt x="1413" y="764"/>
                  <a:pt x="1412" y="797"/>
                </a:cubicBezTo>
                <a:lnTo>
                  <a:pt x="1412" y="799"/>
                </a:lnTo>
                <a:lnTo>
                  <a:pt x="1412" y="801"/>
                </a:lnTo>
                <a:cubicBezTo>
                  <a:pt x="1413" y="841"/>
                  <a:pt x="1372" y="874"/>
                  <a:pt x="1340" y="873"/>
                </a:cubicBezTo>
                <a:lnTo>
                  <a:pt x="1338" y="873"/>
                </a:lnTo>
                <a:lnTo>
                  <a:pt x="1336" y="873"/>
                </a:lnTo>
                <a:cubicBezTo>
                  <a:pt x="1295" y="874"/>
                  <a:pt x="1263" y="833"/>
                  <a:pt x="1264" y="801"/>
                </a:cubicBezTo>
                <a:lnTo>
                  <a:pt x="1264" y="799"/>
                </a:lnTo>
                <a:close/>
                <a:moveTo>
                  <a:pt x="1533" y="567"/>
                </a:moveTo>
                <a:lnTo>
                  <a:pt x="1533" y="565"/>
                </a:lnTo>
                <a:cubicBezTo>
                  <a:pt x="1532" y="524"/>
                  <a:pt x="1573" y="492"/>
                  <a:pt x="1605" y="493"/>
                </a:cubicBezTo>
                <a:lnTo>
                  <a:pt x="1607" y="493"/>
                </a:lnTo>
                <a:lnTo>
                  <a:pt x="1609" y="493"/>
                </a:lnTo>
                <a:cubicBezTo>
                  <a:pt x="1650" y="492"/>
                  <a:pt x="1682" y="533"/>
                  <a:pt x="1681" y="565"/>
                </a:cubicBezTo>
                <a:lnTo>
                  <a:pt x="1681" y="567"/>
                </a:lnTo>
                <a:lnTo>
                  <a:pt x="1681" y="569"/>
                </a:lnTo>
                <a:cubicBezTo>
                  <a:pt x="1682" y="610"/>
                  <a:pt x="1641" y="642"/>
                  <a:pt x="1609" y="641"/>
                </a:cubicBezTo>
                <a:lnTo>
                  <a:pt x="1607" y="641"/>
                </a:lnTo>
                <a:lnTo>
                  <a:pt x="1605" y="641"/>
                </a:lnTo>
                <a:cubicBezTo>
                  <a:pt x="1564" y="642"/>
                  <a:pt x="1532" y="601"/>
                  <a:pt x="1533" y="569"/>
                </a:cubicBezTo>
                <a:lnTo>
                  <a:pt x="1533" y="567"/>
                </a:lnTo>
                <a:close/>
                <a:moveTo>
                  <a:pt x="1777" y="567"/>
                </a:moveTo>
                <a:lnTo>
                  <a:pt x="1777" y="565"/>
                </a:lnTo>
                <a:cubicBezTo>
                  <a:pt x="1776" y="524"/>
                  <a:pt x="1817" y="492"/>
                  <a:pt x="1849" y="493"/>
                </a:cubicBezTo>
                <a:lnTo>
                  <a:pt x="1851" y="493"/>
                </a:lnTo>
                <a:lnTo>
                  <a:pt x="1853" y="493"/>
                </a:lnTo>
                <a:cubicBezTo>
                  <a:pt x="1894" y="492"/>
                  <a:pt x="1926" y="533"/>
                  <a:pt x="1925" y="565"/>
                </a:cubicBezTo>
                <a:lnTo>
                  <a:pt x="1925" y="567"/>
                </a:lnTo>
                <a:lnTo>
                  <a:pt x="1925" y="569"/>
                </a:lnTo>
                <a:cubicBezTo>
                  <a:pt x="1926" y="610"/>
                  <a:pt x="1885" y="642"/>
                  <a:pt x="1853" y="641"/>
                </a:cubicBezTo>
                <a:lnTo>
                  <a:pt x="1851" y="641"/>
                </a:lnTo>
                <a:lnTo>
                  <a:pt x="1849" y="641"/>
                </a:lnTo>
                <a:cubicBezTo>
                  <a:pt x="1808" y="642"/>
                  <a:pt x="1776" y="601"/>
                  <a:pt x="1777" y="569"/>
                </a:cubicBezTo>
                <a:lnTo>
                  <a:pt x="1777" y="567"/>
                </a:lnTo>
                <a:close/>
                <a:moveTo>
                  <a:pt x="1533" y="806"/>
                </a:moveTo>
                <a:lnTo>
                  <a:pt x="1533" y="804"/>
                </a:lnTo>
                <a:cubicBezTo>
                  <a:pt x="1532" y="763"/>
                  <a:pt x="1573" y="730"/>
                  <a:pt x="1605" y="731"/>
                </a:cubicBezTo>
                <a:lnTo>
                  <a:pt x="1607" y="731"/>
                </a:lnTo>
                <a:lnTo>
                  <a:pt x="1609" y="731"/>
                </a:lnTo>
                <a:cubicBezTo>
                  <a:pt x="1650" y="730"/>
                  <a:pt x="1682" y="771"/>
                  <a:pt x="1681" y="804"/>
                </a:cubicBezTo>
                <a:lnTo>
                  <a:pt x="1681" y="806"/>
                </a:lnTo>
                <a:lnTo>
                  <a:pt x="1681" y="808"/>
                </a:lnTo>
                <a:cubicBezTo>
                  <a:pt x="1682" y="848"/>
                  <a:pt x="1641" y="881"/>
                  <a:pt x="1609" y="880"/>
                </a:cubicBezTo>
                <a:lnTo>
                  <a:pt x="1607" y="880"/>
                </a:lnTo>
                <a:lnTo>
                  <a:pt x="1605" y="880"/>
                </a:lnTo>
                <a:cubicBezTo>
                  <a:pt x="1564" y="881"/>
                  <a:pt x="1532" y="840"/>
                  <a:pt x="1533" y="808"/>
                </a:cubicBezTo>
                <a:lnTo>
                  <a:pt x="1533" y="806"/>
                </a:lnTo>
                <a:close/>
                <a:moveTo>
                  <a:pt x="1777" y="806"/>
                </a:moveTo>
                <a:lnTo>
                  <a:pt x="1777" y="804"/>
                </a:lnTo>
                <a:cubicBezTo>
                  <a:pt x="1776" y="763"/>
                  <a:pt x="1817" y="730"/>
                  <a:pt x="1849" y="731"/>
                </a:cubicBezTo>
                <a:lnTo>
                  <a:pt x="1851" y="731"/>
                </a:lnTo>
                <a:lnTo>
                  <a:pt x="1853" y="731"/>
                </a:lnTo>
                <a:cubicBezTo>
                  <a:pt x="1894" y="730"/>
                  <a:pt x="1926" y="771"/>
                  <a:pt x="1925" y="804"/>
                </a:cubicBezTo>
                <a:lnTo>
                  <a:pt x="1925" y="806"/>
                </a:lnTo>
                <a:lnTo>
                  <a:pt x="1925" y="808"/>
                </a:lnTo>
                <a:cubicBezTo>
                  <a:pt x="1926" y="848"/>
                  <a:pt x="1885" y="881"/>
                  <a:pt x="1853" y="880"/>
                </a:cubicBezTo>
                <a:lnTo>
                  <a:pt x="1851" y="880"/>
                </a:lnTo>
                <a:lnTo>
                  <a:pt x="1849" y="880"/>
                </a:lnTo>
                <a:cubicBezTo>
                  <a:pt x="1808" y="881"/>
                  <a:pt x="1776" y="840"/>
                  <a:pt x="1777" y="808"/>
                </a:cubicBezTo>
                <a:lnTo>
                  <a:pt x="1777" y="806"/>
                </a:lnTo>
                <a:close/>
                <a:moveTo>
                  <a:pt x="0" y="1054"/>
                </a:moveTo>
                <a:lnTo>
                  <a:pt x="0" y="1052"/>
                </a:lnTo>
                <a:cubicBezTo>
                  <a:pt x="-1" y="1011"/>
                  <a:pt x="40" y="979"/>
                  <a:pt x="72" y="980"/>
                </a:cubicBezTo>
                <a:lnTo>
                  <a:pt x="74" y="980"/>
                </a:lnTo>
                <a:lnTo>
                  <a:pt x="76" y="980"/>
                </a:lnTo>
                <a:cubicBezTo>
                  <a:pt x="117" y="979"/>
                  <a:pt x="149" y="1020"/>
                  <a:pt x="148" y="1052"/>
                </a:cubicBezTo>
                <a:lnTo>
                  <a:pt x="148" y="1054"/>
                </a:lnTo>
                <a:lnTo>
                  <a:pt x="148" y="1056"/>
                </a:lnTo>
                <a:cubicBezTo>
                  <a:pt x="149" y="1097"/>
                  <a:pt x="108" y="1129"/>
                  <a:pt x="76" y="1128"/>
                </a:cubicBezTo>
                <a:lnTo>
                  <a:pt x="74" y="1128"/>
                </a:lnTo>
                <a:lnTo>
                  <a:pt x="72" y="1128"/>
                </a:lnTo>
                <a:cubicBezTo>
                  <a:pt x="31" y="1129"/>
                  <a:pt x="-1" y="1088"/>
                  <a:pt x="0" y="1056"/>
                </a:cubicBezTo>
                <a:lnTo>
                  <a:pt x="0" y="1054"/>
                </a:lnTo>
                <a:close/>
                <a:moveTo>
                  <a:pt x="244" y="1054"/>
                </a:moveTo>
                <a:lnTo>
                  <a:pt x="244" y="1052"/>
                </a:lnTo>
                <a:cubicBezTo>
                  <a:pt x="243" y="1011"/>
                  <a:pt x="284" y="979"/>
                  <a:pt x="316" y="980"/>
                </a:cubicBezTo>
                <a:lnTo>
                  <a:pt x="318" y="980"/>
                </a:lnTo>
                <a:lnTo>
                  <a:pt x="320" y="980"/>
                </a:lnTo>
                <a:cubicBezTo>
                  <a:pt x="361" y="979"/>
                  <a:pt x="393" y="1020"/>
                  <a:pt x="392" y="1052"/>
                </a:cubicBezTo>
                <a:lnTo>
                  <a:pt x="392" y="1054"/>
                </a:lnTo>
                <a:lnTo>
                  <a:pt x="392" y="1056"/>
                </a:lnTo>
                <a:cubicBezTo>
                  <a:pt x="393" y="1097"/>
                  <a:pt x="352" y="1129"/>
                  <a:pt x="320" y="1128"/>
                </a:cubicBezTo>
                <a:lnTo>
                  <a:pt x="318" y="1128"/>
                </a:lnTo>
                <a:lnTo>
                  <a:pt x="316" y="1128"/>
                </a:lnTo>
                <a:cubicBezTo>
                  <a:pt x="275" y="1129"/>
                  <a:pt x="243" y="1088"/>
                  <a:pt x="244" y="1056"/>
                </a:cubicBezTo>
                <a:lnTo>
                  <a:pt x="244" y="1054"/>
                </a:lnTo>
                <a:close/>
                <a:moveTo>
                  <a:pt x="510" y="1055"/>
                </a:moveTo>
                <a:lnTo>
                  <a:pt x="510" y="1053"/>
                </a:lnTo>
                <a:cubicBezTo>
                  <a:pt x="509" y="1012"/>
                  <a:pt x="550" y="980"/>
                  <a:pt x="582" y="981"/>
                </a:cubicBezTo>
                <a:lnTo>
                  <a:pt x="584" y="981"/>
                </a:lnTo>
                <a:lnTo>
                  <a:pt x="586" y="981"/>
                </a:lnTo>
                <a:cubicBezTo>
                  <a:pt x="627" y="980"/>
                  <a:pt x="659" y="1021"/>
                  <a:pt x="658" y="1053"/>
                </a:cubicBezTo>
                <a:lnTo>
                  <a:pt x="658" y="1055"/>
                </a:lnTo>
                <a:lnTo>
                  <a:pt x="658" y="1057"/>
                </a:lnTo>
                <a:cubicBezTo>
                  <a:pt x="659" y="1098"/>
                  <a:pt x="618" y="1130"/>
                  <a:pt x="586" y="1129"/>
                </a:cubicBezTo>
                <a:lnTo>
                  <a:pt x="584" y="1129"/>
                </a:lnTo>
                <a:lnTo>
                  <a:pt x="582" y="1129"/>
                </a:lnTo>
                <a:cubicBezTo>
                  <a:pt x="541" y="1130"/>
                  <a:pt x="509" y="1089"/>
                  <a:pt x="510" y="1057"/>
                </a:cubicBezTo>
                <a:lnTo>
                  <a:pt x="510" y="1055"/>
                </a:lnTo>
                <a:close/>
                <a:moveTo>
                  <a:pt x="754" y="1055"/>
                </a:moveTo>
                <a:lnTo>
                  <a:pt x="754" y="1053"/>
                </a:lnTo>
                <a:cubicBezTo>
                  <a:pt x="753" y="1012"/>
                  <a:pt x="794" y="980"/>
                  <a:pt x="826" y="981"/>
                </a:cubicBezTo>
                <a:lnTo>
                  <a:pt x="828" y="981"/>
                </a:lnTo>
                <a:lnTo>
                  <a:pt x="830" y="981"/>
                </a:lnTo>
                <a:cubicBezTo>
                  <a:pt x="871" y="980"/>
                  <a:pt x="903" y="1021"/>
                  <a:pt x="902" y="1053"/>
                </a:cubicBezTo>
                <a:lnTo>
                  <a:pt x="902" y="1055"/>
                </a:lnTo>
                <a:lnTo>
                  <a:pt x="902" y="1057"/>
                </a:lnTo>
                <a:cubicBezTo>
                  <a:pt x="903" y="1098"/>
                  <a:pt x="862" y="1130"/>
                  <a:pt x="830" y="1129"/>
                </a:cubicBezTo>
                <a:lnTo>
                  <a:pt x="828" y="1129"/>
                </a:lnTo>
                <a:lnTo>
                  <a:pt x="826" y="1129"/>
                </a:lnTo>
                <a:cubicBezTo>
                  <a:pt x="785" y="1130"/>
                  <a:pt x="753" y="1089"/>
                  <a:pt x="754" y="1057"/>
                </a:cubicBezTo>
                <a:lnTo>
                  <a:pt x="754" y="1055"/>
                </a:lnTo>
                <a:close/>
                <a:moveTo>
                  <a:pt x="1020" y="1047"/>
                </a:moveTo>
                <a:lnTo>
                  <a:pt x="1020" y="1045"/>
                </a:lnTo>
                <a:cubicBezTo>
                  <a:pt x="1019" y="1004"/>
                  <a:pt x="1060" y="972"/>
                  <a:pt x="1092" y="973"/>
                </a:cubicBezTo>
                <a:lnTo>
                  <a:pt x="1094" y="973"/>
                </a:lnTo>
                <a:lnTo>
                  <a:pt x="1096" y="973"/>
                </a:lnTo>
                <a:cubicBezTo>
                  <a:pt x="1137" y="972"/>
                  <a:pt x="1169" y="1013"/>
                  <a:pt x="1168" y="1045"/>
                </a:cubicBezTo>
                <a:lnTo>
                  <a:pt x="1168" y="1047"/>
                </a:lnTo>
                <a:lnTo>
                  <a:pt x="1168" y="1049"/>
                </a:lnTo>
                <a:cubicBezTo>
                  <a:pt x="1169" y="1090"/>
                  <a:pt x="1128" y="1122"/>
                  <a:pt x="1096" y="1121"/>
                </a:cubicBezTo>
                <a:lnTo>
                  <a:pt x="1094" y="1121"/>
                </a:lnTo>
                <a:lnTo>
                  <a:pt x="1092" y="1121"/>
                </a:lnTo>
                <a:cubicBezTo>
                  <a:pt x="1051" y="1122"/>
                  <a:pt x="1019" y="1081"/>
                  <a:pt x="1020" y="1049"/>
                </a:cubicBezTo>
                <a:lnTo>
                  <a:pt x="1020" y="1047"/>
                </a:lnTo>
                <a:close/>
                <a:moveTo>
                  <a:pt x="1264" y="1047"/>
                </a:moveTo>
                <a:lnTo>
                  <a:pt x="1264" y="1045"/>
                </a:lnTo>
                <a:cubicBezTo>
                  <a:pt x="1263" y="1004"/>
                  <a:pt x="1304" y="972"/>
                  <a:pt x="1336" y="973"/>
                </a:cubicBezTo>
                <a:lnTo>
                  <a:pt x="1338" y="973"/>
                </a:lnTo>
                <a:lnTo>
                  <a:pt x="1340" y="973"/>
                </a:lnTo>
                <a:cubicBezTo>
                  <a:pt x="1381" y="972"/>
                  <a:pt x="1413" y="1013"/>
                  <a:pt x="1412" y="1045"/>
                </a:cubicBezTo>
                <a:lnTo>
                  <a:pt x="1412" y="1047"/>
                </a:lnTo>
                <a:lnTo>
                  <a:pt x="1412" y="1049"/>
                </a:lnTo>
                <a:cubicBezTo>
                  <a:pt x="1413" y="1090"/>
                  <a:pt x="1372" y="1122"/>
                  <a:pt x="1340" y="1121"/>
                </a:cubicBezTo>
                <a:lnTo>
                  <a:pt x="1338" y="1121"/>
                </a:lnTo>
                <a:lnTo>
                  <a:pt x="1336" y="1121"/>
                </a:lnTo>
                <a:cubicBezTo>
                  <a:pt x="1295" y="1122"/>
                  <a:pt x="1263" y="1081"/>
                  <a:pt x="1264" y="1049"/>
                </a:cubicBezTo>
                <a:lnTo>
                  <a:pt x="1264" y="1047"/>
                </a:lnTo>
                <a:close/>
                <a:moveTo>
                  <a:pt x="0" y="1292"/>
                </a:moveTo>
                <a:lnTo>
                  <a:pt x="0" y="1290"/>
                </a:lnTo>
                <a:cubicBezTo>
                  <a:pt x="-1" y="1250"/>
                  <a:pt x="40" y="1217"/>
                  <a:pt x="72" y="1218"/>
                </a:cubicBezTo>
                <a:lnTo>
                  <a:pt x="74" y="1218"/>
                </a:lnTo>
                <a:lnTo>
                  <a:pt x="76" y="1218"/>
                </a:lnTo>
                <a:cubicBezTo>
                  <a:pt x="117" y="1217"/>
                  <a:pt x="149" y="1258"/>
                  <a:pt x="148" y="1290"/>
                </a:cubicBezTo>
                <a:lnTo>
                  <a:pt x="148" y="1292"/>
                </a:lnTo>
                <a:lnTo>
                  <a:pt x="148" y="1294"/>
                </a:lnTo>
                <a:cubicBezTo>
                  <a:pt x="149" y="1335"/>
                  <a:pt x="108" y="1368"/>
                  <a:pt x="76" y="1367"/>
                </a:cubicBezTo>
                <a:lnTo>
                  <a:pt x="74" y="1367"/>
                </a:lnTo>
                <a:lnTo>
                  <a:pt x="72" y="1367"/>
                </a:lnTo>
                <a:cubicBezTo>
                  <a:pt x="31" y="1368"/>
                  <a:pt x="-1" y="1327"/>
                  <a:pt x="0" y="1294"/>
                </a:cubicBezTo>
                <a:lnTo>
                  <a:pt x="0" y="1292"/>
                </a:lnTo>
                <a:close/>
                <a:moveTo>
                  <a:pt x="244" y="1292"/>
                </a:moveTo>
                <a:lnTo>
                  <a:pt x="244" y="1290"/>
                </a:lnTo>
                <a:cubicBezTo>
                  <a:pt x="243" y="1250"/>
                  <a:pt x="284" y="1217"/>
                  <a:pt x="316" y="1218"/>
                </a:cubicBezTo>
                <a:lnTo>
                  <a:pt x="318" y="1218"/>
                </a:lnTo>
                <a:lnTo>
                  <a:pt x="320" y="1218"/>
                </a:lnTo>
                <a:cubicBezTo>
                  <a:pt x="361" y="1217"/>
                  <a:pt x="393" y="1258"/>
                  <a:pt x="392" y="1290"/>
                </a:cubicBezTo>
                <a:lnTo>
                  <a:pt x="392" y="1292"/>
                </a:lnTo>
                <a:lnTo>
                  <a:pt x="392" y="1294"/>
                </a:lnTo>
                <a:cubicBezTo>
                  <a:pt x="393" y="1335"/>
                  <a:pt x="352" y="1368"/>
                  <a:pt x="320" y="1367"/>
                </a:cubicBezTo>
                <a:lnTo>
                  <a:pt x="318" y="1367"/>
                </a:lnTo>
                <a:lnTo>
                  <a:pt x="316" y="1367"/>
                </a:lnTo>
                <a:cubicBezTo>
                  <a:pt x="275" y="1368"/>
                  <a:pt x="243" y="1327"/>
                  <a:pt x="244" y="1294"/>
                </a:cubicBezTo>
                <a:lnTo>
                  <a:pt x="244" y="1292"/>
                </a:lnTo>
                <a:close/>
                <a:moveTo>
                  <a:pt x="510" y="1293"/>
                </a:moveTo>
                <a:lnTo>
                  <a:pt x="510" y="1291"/>
                </a:lnTo>
                <a:cubicBezTo>
                  <a:pt x="509" y="1251"/>
                  <a:pt x="550" y="1218"/>
                  <a:pt x="582" y="1219"/>
                </a:cubicBezTo>
                <a:lnTo>
                  <a:pt x="584" y="1219"/>
                </a:lnTo>
                <a:lnTo>
                  <a:pt x="586" y="1219"/>
                </a:lnTo>
                <a:cubicBezTo>
                  <a:pt x="627" y="1218"/>
                  <a:pt x="659" y="1259"/>
                  <a:pt x="658" y="1291"/>
                </a:cubicBezTo>
                <a:lnTo>
                  <a:pt x="658" y="1293"/>
                </a:lnTo>
                <a:lnTo>
                  <a:pt x="658" y="1295"/>
                </a:lnTo>
                <a:cubicBezTo>
                  <a:pt x="659" y="1336"/>
                  <a:pt x="618" y="1369"/>
                  <a:pt x="586" y="1368"/>
                </a:cubicBezTo>
                <a:lnTo>
                  <a:pt x="584" y="1368"/>
                </a:lnTo>
                <a:lnTo>
                  <a:pt x="582" y="1368"/>
                </a:lnTo>
                <a:cubicBezTo>
                  <a:pt x="541" y="1369"/>
                  <a:pt x="509" y="1328"/>
                  <a:pt x="510" y="1295"/>
                </a:cubicBezTo>
                <a:lnTo>
                  <a:pt x="510" y="1293"/>
                </a:lnTo>
                <a:close/>
                <a:moveTo>
                  <a:pt x="754" y="1293"/>
                </a:moveTo>
                <a:lnTo>
                  <a:pt x="754" y="1291"/>
                </a:lnTo>
                <a:cubicBezTo>
                  <a:pt x="753" y="1251"/>
                  <a:pt x="794" y="1218"/>
                  <a:pt x="826" y="1219"/>
                </a:cubicBezTo>
                <a:lnTo>
                  <a:pt x="828" y="1219"/>
                </a:lnTo>
                <a:lnTo>
                  <a:pt x="830" y="1219"/>
                </a:lnTo>
                <a:cubicBezTo>
                  <a:pt x="871" y="1218"/>
                  <a:pt x="903" y="1259"/>
                  <a:pt x="902" y="1291"/>
                </a:cubicBezTo>
                <a:lnTo>
                  <a:pt x="902" y="1293"/>
                </a:lnTo>
                <a:lnTo>
                  <a:pt x="902" y="1295"/>
                </a:lnTo>
                <a:cubicBezTo>
                  <a:pt x="903" y="1336"/>
                  <a:pt x="862" y="1369"/>
                  <a:pt x="830" y="1368"/>
                </a:cubicBezTo>
                <a:lnTo>
                  <a:pt x="828" y="1368"/>
                </a:lnTo>
                <a:lnTo>
                  <a:pt x="826" y="1368"/>
                </a:lnTo>
                <a:cubicBezTo>
                  <a:pt x="785" y="1369"/>
                  <a:pt x="753" y="1328"/>
                  <a:pt x="754" y="1295"/>
                </a:cubicBezTo>
                <a:lnTo>
                  <a:pt x="754" y="1293"/>
                </a:lnTo>
                <a:close/>
                <a:moveTo>
                  <a:pt x="1020" y="1285"/>
                </a:moveTo>
                <a:lnTo>
                  <a:pt x="1020" y="1283"/>
                </a:lnTo>
                <a:cubicBezTo>
                  <a:pt x="1019" y="1243"/>
                  <a:pt x="1060" y="1210"/>
                  <a:pt x="1092" y="1211"/>
                </a:cubicBezTo>
                <a:lnTo>
                  <a:pt x="1094" y="1211"/>
                </a:lnTo>
                <a:lnTo>
                  <a:pt x="1096" y="1211"/>
                </a:lnTo>
                <a:cubicBezTo>
                  <a:pt x="1137" y="1210"/>
                  <a:pt x="1169" y="1251"/>
                  <a:pt x="1168" y="1283"/>
                </a:cubicBezTo>
                <a:lnTo>
                  <a:pt x="1168" y="1285"/>
                </a:lnTo>
                <a:lnTo>
                  <a:pt x="1168" y="1287"/>
                </a:lnTo>
                <a:cubicBezTo>
                  <a:pt x="1169" y="1328"/>
                  <a:pt x="1128" y="1361"/>
                  <a:pt x="1096" y="1360"/>
                </a:cubicBezTo>
                <a:lnTo>
                  <a:pt x="1094" y="1360"/>
                </a:lnTo>
                <a:lnTo>
                  <a:pt x="1092" y="1360"/>
                </a:lnTo>
                <a:cubicBezTo>
                  <a:pt x="1051" y="1361"/>
                  <a:pt x="1019" y="1320"/>
                  <a:pt x="1020" y="1287"/>
                </a:cubicBezTo>
                <a:lnTo>
                  <a:pt x="1020" y="1285"/>
                </a:lnTo>
                <a:close/>
                <a:moveTo>
                  <a:pt x="1264" y="1285"/>
                </a:moveTo>
                <a:lnTo>
                  <a:pt x="1264" y="1283"/>
                </a:lnTo>
                <a:cubicBezTo>
                  <a:pt x="1263" y="1243"/>
                  <a:pt x="1304" y="1210"/>
                  <a:pt x="1336" y="1211"/>
                </a:cubicBezTo>
                <a:lnTo>
                  <a:pt x="1338" y="1211"/>
                </a:lnTo>
                <a:lnTo>
                  <a:pt x="1340" y="1211"/>
                </a:lnTo>
                <a:cubicBezTo>
                  <a:pt x="1381" y="1210"/>
                  <a:pt x="1413" y="1251"/>
                  <a:pt x="1412" y="1283"/>
                </a:cubicBezTo>
                <a:lnTo>
                  <a:pt x="1412" y="1285"/>
                </a:lnTo>
                <a:lnTo>
                  <a:pt x="1412" y="1287"/>
                </a:lnTo>
                <a:cubicBezTo>
                  <a:pt x="1413" y="1328"/>
                  <a:pt x="1372" y="1361"/>
                  <a:pt x="1340" y="1360"/>
                </a:cubicBezTo>
                <a:lnTo>
                  <a:pt x="1338" y="1360"/>
                </a:lnTo>
                <a:lnTo>
                  <a:pt x="1336" y="1360"/>
                </a:lnTo>
                <a:cubicBezTo>
                  <a:pt x="1295" y="1361"/>
                  <a:pt x="1263" y="1320"/>
                  <a:pt x="1264" y="1287"/>
                </a:cubicBezTo>
                <a:lnTo>
                  <a:pt x="1264" y="1285"/>
                </a:lnTo>
                <a:close/>
                <a:moveTo>
                  <a:pt x="1533" y="1054"/>
                </a:moveTo>
                <a:lnTo>
                  <a:pt x="1533" y="1052"/>
                </a:lnTo>
                <a:cubicBezTo>
                  <a:pt x="1532" y="1011"/>
                  <a:pt x="1573" y="979"/>
                  <a:pt x="1605" y="980"/>
                </a:cubicBezTo>
                <a:lnTo>
                  <a:pt x="1607" y="980"/>
                </a:lnTo>
                <a:lnTo>
                  <a:pt x="1609" y="980"/>
                </a:lnTo>
                <a:cubicBezTo>
                  <a:pt x="1650" y="979"/>
                  <a:pt x="1682" y="1020"/>
                  <a:pt x="1681" y="1052"/>
                </a:cubicBezTo>
                <a:lnTo>
                  <a:pt x="1681" y="1054"/>
                </a:lnTo>
                <a:lnTo>
                  <a:pt x="1681" y="1056"/>
                </a:lnTo>
                <a:cubicBezTo>
                  <a:pt x="1682" y="1097"/>
                  <a:pt x="1641" y="1129"/>
                  <a:pt x="1609" y="1128"/>
                </a:cubicBezTo>
                <a:lnTo>
                  <a:pt x="1607" y="1128"/>
                </a:lnTo>
                <a:lnTo>
                  <a:pt x="1605" y="1128"/>
                </a:lnTo>
                <a:cubicBezTo>
                  <a:pt x="1564" y="1129"/>
                  <a:pt x="1532" y="1088"/>
                  <a:pt x="1533" y="1056"/>
                </a:cubicBezTo>
                <a:lnTo>
                  <a:pt x="1533" y="1054"/>
                </a:lnTo>
                <a:close/>
                <a:moveTo>
                  <a:pt x="1777" y="1054"/>
                </a:moveTo>
                <a:lnTo>
                  <a:pt x="1777" y="1052"/>
                </a:lnTo>
                <a:cubicBezTo>
                  <a:pt x="1776" y="1011"/>
                  <a:pt x="1817" y="979"/>
                  <a:pt x="1849" y="980"/>
                </a:cubicBezTo>
                <a:lnTo>
                  <a:pt x="1851" y="980"/>
                </a:lnTo>
                <a:lnTo>
                  <a:pt x="1853" y="980"/>
                </a:lnTo>
                <a:cubicBezTo>
                  <a:pt x="1894" y="979"/>
                  <a:pt x="1926" y="1020"/>
                  <a:pt x="1925" y="1052"/>
                </a:cubicBezTo>
                <a:lnTo>
                  <a:pt x="1925" y="1054"/>
                </a:lnTo>
                <a:lnTo>
                  <a:pt x="1925" y="1056"/>
                </a:lnTo>
                <a:cubicBezTo>
                  <a:pt x="1926" y="1097"/>
                  <a:pt x="1885" y="1129"/>
                  <a:pt x="1853" y="1128"/>
                </a:cubicBezTo>
                <a:lnTo>
                  <a:pt x="1851" y="1128"/>
                </a:lnTo>
                <a:lnTo>
                  <a:pt x="1849" y="1128"/>
                </a:lnTo>
                <a:cubicBezTo>
                  <a:pt x="1808" y="1129"/>
                  <a:pt x="1776" y="1088"/>
                  <a:pt x="1777" y="1056"/>
                </a:cubicBezTo>
                <a:lnTo>
                  <a:pt x="1777" y="1054"/>
                </a:lnTo>
                <a:close/>
                <a:moveTo>
                  <a:pt x="1533" y="1292"/>
                </a:moveTo>
                <a:lnTo>
                  <a:pt x="1533" y="1290"/>
                </a:lnTo>
                <a:cubicBezTo>
                  <a:pt x="1532" y="1250"/>
                  <a:pt x="1573" y="1217"/>
                  <a:pt x="1605" y="1218"/>
                </a:cubicBezTo>
                <a:lnTo>
                  <a:pt x="1607" y="1218"/>
                </a:lnTo>
                <a:lnTo>
                  <a:pt x="1609" y="1218"/>
                </a:lnTo>
                <a:cubicBezTo>
                  <a:pt x="1650" y="1217"/>
                  <a:pt x="1682" y="1258"/>
                  <a:pt x="1681" y="1290"/>
                </a:cubicBezTo>
                <a:lnTo>
                  <a:pt x="1681" y="1292"/>
                </a:lnTo>
                <a:lnTo>
                  <a:pt x="1681" y="1294"/>
                </a:lnTo>
                <a:cubicBezTo>
                  <a:pt x="1682" y="1335"/>
                  <a:pt x="1641" y="1368"/>
                  <a:pt x="1609" y="1367"/>
                </a:cubicBezTo>
                <a:lnTo>
                  <a:pt x="1607" y="1367"/>
                </a:lnTo>
                <a:lnTo>
                  <a:pt x="1605" y="1367"/>
                </a:lnTo>
                <a:cubicBezTo>
                  <a:pt x="1564" y="1368"/>
                  <a:pt x="1532" y="1327"/>
                  <a:pt x="1533" y="1294"/>
                </a:cubicBezTo>
                <a:lnTo>
                  <a:pt x="1533" y="1292"/>
                </a:lnTo>
                <a:close/>
                <a:moveTo>
                  <a:pt x="1777" y="1292"/>
                </a:moveTo>
                <a:lnTo>
                  <a:pt x="1777" y="1290"/>
                </a:lnTo>
                <a:cubicBezTo>
                  <a:pt x="1776" y="1250"/>
                  <a:pt x="1817" y="1217"/>
                  <a:pt x="1849" y="1218"/>
                </a:cubicBezTo>
                <a:lnTo>
                  <a:pt x="1851" y="1218"/>
                </a:lnTo>
                <a:lnTo>
                  <a:pt x="1853" y="1218"/>
                </a:lnTo>
                <a:cubicBezTo>
                  <a:pt x="1894" y="1217"/>
                  <a:pt x="1926" y="1258"/>
                  <a:pt x="1925" y="1290"/>
                </a:cubicBezTo>
                <a:lnTo>
                  <a:pt x="1925" y="1292"/>
                </a:lnTo>
                <a:lnTo>
                  <a:pt x="1925" y="1294"/>
                </a:lnTo>
                <a:cubicBezTo>
                  <a:pt x="1926" y="1335"/>
                  <a:pt x="1885" y="1368"/>
                  <a:pt x="1853" y="1367"/>
                </a:cubicBezTo>
                <a:lnTo>
                  <a:pt x="1851" y="1367"/>
                </a:lnTo>
                <a:lnTo>
                  <a:pt x="1849" y="1367"/>
                </a:lnTo>
                <a:cubicBezTo>
                  <a:pt x="1808" y="1368"/>
                  <a:pt x="1776" y="1327"/>
                  <a:pt x="1777" y="1294"/>
                </a:cubicBezTo>
                <a:lnTo>
                  <a:pt x="1777" y="1292"/>
                </a:lnTo>
                <a:close/>
                <a:moveTo>
                  <a:pt x="0" y="1540"/>
                </a:moveTo>
                <a:lnTo>
                  <a:pt x="0" y="1538"/>
                </a:lnTo>
                <a:cubicBezTo>
                  <a:pt x="-1" y="1497"/>
                  <a:pt x="40" y="1465"/>
                  <a:pt x="72" y="1466"/>
                </a:cubicBezTo>
                <a:lnTo>
                  <a:pt x="74" y="1466"/>
                </a:lnTo>
                <a:lnTo>
                  <a:pt x="76" y="1466"/>
                </a:lnTo>
                <a:cubicBezTo>
                  <a:pt x="117" y="1465"/>
                  <a:pt x="149" y="1506"/>
                  <a:pt x="148" y="1538"/>
                </a:cubicBezTo>
                <a:lnTo>
                  <a:pt x="148" y="1540"/>
                </a:lnTo>
                <a:lnTo>
                  <a:pt x="148" y="1542"/>
                </a:lnTo>
                <a:cubicBezTo>
                  <a:pt x="149" y="1583"/>
                  <a:pt x="108" y="1615"/>
                  <a:pt x="76" y="1614"/>
                </a:cubicBezTo>
                <a:lnTo>
                  <a:pt x="74" y="1614"/>
                </a:lnTo>
                <a:lnTo>
                  <a:pt x="72" y="1614"/>
                </a:lnTo>
                <a:cubicBezTo>
                  <a:pt x="31" y="1615"/>
                  <a:pt x="-1" y="1574"/>
                  <a:pt x="0" y="1542"/>
                </a:cubicBezTo>
                <a:lnTo>
                  <a:pt x="0" y="1540"/>
                </a:lnTo>
                <a:close/>
                <a:moveTo>
                  <a:pt x="244" y="1540"/>
                </a:moveTo>
                <a:lnTo>
                  <a:pt x="244" y="1538"/>
                </a:lnTo>
                <a:cubicBezTo>
                  <a:pt x="243" y="1497"/>
                  <a:pt x="284" y="1465"/>
                  <a:pt x="316" y="1466"/>
                </a:cubicBezTo>
                <a:lnTo>
                  <a:pt x="318" y="1466"/>
                </a:lnTo>
                <a:lnTo>
                  <a:pt x="320" y="1466"/>
                </a:lnTo>
                <a:cubicBezTo>
                  <a:pt x="361" y="1465"/>
                  <a:pt x="393" y="1506"/>
                  <a:pt x="392" y="1538"/>
                </a:cubicBezTo>
                <a:lnTo>
                  <a:pt x="392" y="1540"/>
                </a:lnTo>
                <a:lnTo>
                  <a:pt x="392" y="1542"/>
                </a:lnTo>
                <a:cubicBezTo>
                  <a:pt x="393" y="1583"/>
                  <a:pt x="352" y="1615"/>
                  <a:pt x="320" y="1614"/>
                </a:cubicBezTo>
                <a:lnTo>
                  <a:pt x="318" y="1614"/>
                </a:lnTo>
                <a:lnTo>
                  <a:pt x="316" y="1614"/>
                </a:lnTo>
                <a:cubicBezTo>
                  <a:pt x="275" y="1615"/>
                  <a:pt x="243" y="1574"/>
                  <a:pt x="244" y="1542"/>
                </a:cubicBezTo>
                <a:lnTo>
                  <a:pt x="244" y="1540"/>
                </a:lnTo>
                <a:close/>
                <a:moveTo>
                  <a:pt x="510" y="1541"/>
                </a:moveTo>
                <a:lnTo>
                  <a:pt x="510" y="1539"/>
                </a:lnTo>
                <a:cubicBezTo>
                  <a:pt x="509" y="1498"/>
                  <a:pt x="550" y="1466"/>
                  <a:pt x="582" y="1467"/>
                </a:cubicBezTo>
                <a:lnTo>
                  <a:pt x="584" y="1467"/>
                </a:lnTo>
                <a:lnTo>
                  <a:pt x="586" y="1467"/>
                </a:lnTo>
                <a:cubicBezTo>
                  <a:pt x="627" y="1466"/>
                  <a:pt x="659" y="1507"/>
                  <a:pt x="658" y="1539"/>
                </a:cubicBezTo>
                <a:lnTo>
                  <a:pt x="658" y="1541"/>
                </a:lnTo>
                <a:lnTo>
                  <a:pt x="658" y="1543"/>
                </a:lnTo>
                <a:cubicBezTo>
                  <a:pt x="659" y="1584"/>
                  <a:pt x="618" y="1616"/>
                  <a:pt x="586" y="1615"/>
                </a:cubicBezTo>
                <a:lnTo>
                  <a:pt x="584" y="1615"/>
                </a:lnTo>
                <a:lnTo>
                  <a:pt x="582" y="1615"/>
                </a:lnTo>
                <a:cubicBezTo>
                  <a:pt x="541" y="1616"/>
                  <a:pt x="509" y="1575"/>
                  <a:pt x="510" y="1543"/>
                </a:cubicBezTo>
                <a:lnTo>
                  <a:pt x="510" y="1541"/>
                </a:lnTo>
                <a:close/>
                <a:moveTo>
                  <a:pt x="754" y="1541"/>
                </a:moveTo>
                <a:lnTo>
                  <a:pt x="754" y="1539"/>
                </a:lnTo>
                <a:cubicBezTo>
                  <a:pt x="753" y="1498"/>
                  <a:pt x="794" y="1466"/>
                  <a:pt x="826" y="1467"/>
                </a:cubicBezTo>
                <a:lnTo>
                  <a:pt x="828" y="1467"/>
                </a:lnTo>
                <a:lnTo>
                  <a:pt x="830" y="1467"/>
                </a:lnTo>
                <a:cubicBezTo>
                  <a:pt x="871" y="1466"/>
                  <a:pt x="903" y="1507"/>
                  <a:pt x="902" y="1539"/>
                </a:cubicBezTo>
                <a:lnTo>
                  <a:pt x="902" y="1541"/>
                </a:lnTo>
                <a:lnTo>
                  <a:pt x="902" y="1543"/>
                </a:lnTo>
                <a:cubicBezTo>
                  <a:pt x="903" y="1584"/>
                  <a:pt x="862" y="1616"/>
                  <a:pt x="830" y="1615"/>
                </a:cubicBezTo>
                <a:lnTo>
                  <a:pt x="828" y="1615"/>
                </a:lnTo>
                <a:lnTo>
                  <a:pt x="826" y="1615"/>
                </a:lnTo>
                <a:cubicBezTo>
                  <a:pt x="785" y="1616"/>
                  <a:pt x="753" y="1575"/>
                  <a:pt x="754" y="1543"/>
                </a:cubicBezTo>
                <a:lnTo>
                  <a:pt x="754" y="1541"/>
                </a:lnTo>
                <a:close/>
                <a:moveTo>
                  <a:pt x="1020" y="1533"/>
                </a:moveTo>
                <a:lnTo>
                  <a:pt x="1020" y="1531"/>
                </a:lnTo>
                <a:cubicBezTo>
                  <a:pt x="1019" y="1490"/>
                  <a:pt x="1060" y="1458"/>
                  <a:pt x="1092" y="1459"/>
                </a:cubicBezTo>
                <a:lnTo>
                  <a:pt x="1094" y="1459"/>
                </a:lnTo>
                <a:lnTo>
                  <a:pt x="1096" y="1459"/>
                </a:lnTo>
                <a:cubicBezTo>
                  <a:pt x="1137" y="1458"/>
                  <a:pt x="1169" y="1499"/>
                  <a:pt x="1168" y="1531"/>
                </a:cubicBezTo>
                <a:lnTo>
                  <a:pt x="1168" y="1533"/>
                </a:lnTo>
                <a:lnTo>
                  <a:pt x="1168" y="1535"/>
                </a:lnTo>
                <a:cubicBezTo>
                  <a:pt x="1169" y="1576"/>
                  <a:pt x="1128" y="1608"/>
                  <a:pt x="1096" y="1607"/>
                </a:cubicBezTo>
                <a:lnTo>
                  <a:pt x="1094" y="1607"/>
                </a:lnTo>
                <a:lnTo>
                  <a:pt x="1092" y="1607"/>
                </a:lnTo>
                <a:cubicBezTo>
                  <a:pt x="1051" y="1608"/>
                  <a:pt x="1019" y="1567"/>
                  <a:pt x="1020" y="1535"/>
                </a:cubicBezTo>
                <a:lnTo>
                  <a:pt x="1020" y="1533"/>
                </a:lnTo>
                <a:close/>
                <a:moveTo>
                  <a:pt x="1264" y="1533"/>
                </a:moveTo>
                <a:lnTo>
                  <a:pt x="1264" y="1531"/>
                </a:lnTo>
                <a:cubicBezTo>
                  <a:pt x="1263" y="1490"/>
                  <a:pt x="1304" y="1458"/>
                  <a:pt x="1336" y="1459"/>
                </a:cubicBezTo>
                <a:lnTo>
                  <a:pt x="1338" y="1459"/>
                </a:lnTo>
                <a:lnTo>
                  <a:pt x="1340" y="1459"/>
                </a:lnTo>
                <a:cubicBezTo>
                  <a:pt x="1381" y="1458"/>
                  <a:pt x="1413" y="1499"/>
                  <a:pt x="1412" y="1531"/>
                </a:cubicBezTo>
                <a:lnTo>
                  <a:pt x="1412" y="1533"/>
                </a:lnTo>
                <a:lnTo>
                  <a:pt x="1412" y="1535"/>
                </a:lnTo>
                <a:cubicBezTo>
                  <a:pt x="1413" y="1576"/>
                  <a:pt x="1372" y="1608"/>
                  <a:pt x="1340" y="1607"/>
                </a:cubicBezTo>
                <a:lnTo>
                  <a:pt x="1338" y="1607"/>
                </a:lnTo>
                <a:lnTo>
                  <a:pt x="1336" y="1607"/>
                </a:lnTo>
                <a:cubicBezTo>
                  <a:pt x="1295" y="1608"/>
                  <a:pt x="1263" y="1567"/>
                  <a:pt x="1264" y="1535"/>
                </a:cubicBezTo>
                <a:lnTo>
                  <a:pt x="1264" y="1533"/>
                </a:lnTo>
                <a:close/>
                <a:moveTo>
                  <a:pt x="0" y="1779"/>
                </a:moveTo>
                <a:lnTo>
                  <a:pt x="0" y="1777"/>
                </a:lnTo>
                <a:cubicBezTo>
                  <a:pt x="-1" y="1736"/>
                  <a:pt x="40" y="1703"/>
                  <a:pt x="72" y="1704"/>
                </a:cubicBezTo>
                <a:lnTo>
                  <a:pt x="74" y="1704"/>
                </a:lnTo>
                <a:lnTo>
                  <a:pt x="76" y="1704"/>
                </a:lnTo>
                <a:cubicBezTo>
                  <a:pt x="117" y="1703"/>
                  <a:pt x="149" y="1744"/>
                  <a:pt x="148" y="1777"/>
                </a:cubicBezTo>
                <a:lnTo>
                  <a:pt x="148" y="1779"/>
                </a:lnTo>
                <a:lnTo>
                  <a:pt x="148" y="1781"/>
                </a:lnTo>
                <a:cubicBezTo>
                  <a:pt x="149" y="1821"/>
                  <a:pt x="108" y="1854"/>
                  <a:pt x="76" y="1853"/>
                </a:cubicBezTo>
                <a:lnTo>
                  <a:pt x="74" y="1853"/>
                </a:lnTo>
                <a:lnTo>
                  <a:pt x="72" y="1853"/>
                </a:lnTo>
                <a:cubicBezTo>
                  <a:pt x="31" y="1854"/>
                  <a:pt x="-1" y="1813"/>
                  <a:pt x="0" y="1781"/>
                </a:cubicBezTo>
                <a:lnTo>
                  <a:pt x="0" y="1779"/>
                </a:lnTo>
                <a:close/>
                <a:moveTo>
                  <a:pt x="244" y="1779"/>
                </a:moveTo>
                <a:lnTo>
                  <a:pt x="244" y="1777"/>
                </a:lnTo>
                <a:cubicBezTo>
                  <a:pt x="243" y="1736"/>
                  <a:pt x="284" y="1703"/>
                  <a:pt x="316" y="1704"/>
                </a:cubicBezTo>
                <a:lnTo>
                  <a:pt x="318" y="1704"/>
                </a:lnTo>
                <a:lnTo>
                  <a:pt x="320" y="1704"/>
                </a:lnTo>
                <a:cubicBezTo>
                  <a:pt x="361" y="1703"/>
                  <a:pt x="393" y="1744"/>
                  <a:pt x="392" y="1777"/>
                </a:cubicBezTo>
                <a:lnTo>
                  <a:pt x="392" y="1779"/>
                </a:lnTo>
                <a:lnTo>
                  <a:pt x="392" y="1781"/>
                </a:lnTo>
                <a:cubicBezTo>
                  <a:pt x="393" y="1821"/>
                  <a:pt x="352" y="1854"/>
                  <a:pt x="320" y="1853"/>
                </a:cubicBezTo>
                <a:lnTo>
                  <a:pt x="318" y="1853"/>
                </a:lnTo>
                <a:lnTo>
                  <a:pt x="316" y="1853"/>
                </a:lnTo>
                <a:cubicBezTo>
                  <a:pt x="275" y="1854"/>
                  <a:pt x="243" y="1813"/>
                  <a:pt x="244" y="1781"/>
                </a:cubicBezTo>
                <a:lnTo>
                  <a:pt x="244" y="1779"/>
                </a:lnTo>
                <a:close/>
                <a:moveTo>
                  <a:pt x="510" y="1780"/>
                </a:moveTo>
                <a:lnTo>
                  <a:pt x="510" y="1778"/>
                </a:lnTo>
                <a:cubicBezTo>
                  <a:pt x="509" y="1737"/>
                  <a:pt x="550" y="1704"/>
                  <a:pt x="582" y="1705"/>
                </a:cubicBezTo>
                <a:lnTo>
                  <a:pt x="584" y="1705"/>
                </a:lnTo>
                <a:lnTo>
                  <a:pt x="586" y="1705"/>
                </a:lnTo>
                <a:cubicBezTo>
                  <a:pt x="627" y="1704"/>
                  <a:pt x="659" y="1745"/>
                  <a:pt x="658" y="1778"/>
                </a:cubicBezTo>
                <a:lnTo>
                  <a:pt x="658" y="1780"/>
                </a:lnTo>
                <a:lnTo>
                  <a:pt x="658" y="1782"/>
                </a:lnTo>
                <a:cubicBezTo>
                  <a:pt x="659" y="1822"/>
                  <a:pt x="618" y="1855"/>
                  <a:pt x="586" y="1854"/>
                </a:cubicBezTo>
                <a:lnTo>
                  <a:pt x="584" y="1854"/>
                </a:lnTo>
                <a:lnTo>
                  <a:pt x="582" y="1854"/>
                </a:lnTo>
                <a:cubicBezTo>
                  <a:pt x="541" y="1855"/>
                  <a:pt x="509" y="1814"/>
                  <a:pt x="510" y="1782"/>
                </a:cubicBezTo>
                <a:lnTo>
                  <a:pt x="510" y="1780"/>
                </a:lnTo>
                <a:close/>
                <a:moveTo>
                  <a:pt x="754" y="1780"/>
                </a:moveTo>
                <a:lnTo>
                  <a:pt x="754" y="1778"/>
                </a:lnTo>
                <a:cubicBezTo>
                  <a:pt x="753" y="1737"/>
                  <a:pt x="794" y="1704"/>
                  <a:pt x="826" y="1705"/>
                </a:cubicBezTo>
                <a:lnTo>
                  <a:pt x="828" y="1705"/>
                </a:lnTo>
                <a:lnTo>
                  <a:pt x="830" y="1705"/>
                </a:lnTo>
                <a:cubicBezTo>
                  <a:pt x="871" y="1704"/>
                  <a:pt x="903" y="1745"/>
                  <a:pt x="902" y="1778"/>
                </a:cubicBezTo>
                <a:lnTo>
                  <a:pt x="902" y="1780"/>
                </a:lnTo>
                <a:lnTo>
                  <a:pt x="902" y="1782"/>
                </a:lnTo>
                <a:cubicBezTo>
                  <a:pt x="903" y="1822"/>
                  <a:pt x="862" y="1855"/>
                  <a:pt x="830" y="1854"/>
                </a:cubicBezTo>
                <a:lnTo>
                  <a:pt x="828" y="1854"/>
                </a:lnTo>
                <a:lnTo>
                  <a:pt x="826" y="1854"/>
                </a:lnTo>
                <a:cubicBezTo>
                  <a:pt x="785" y="1855"/>
                  <a:pt x="753" y="1814"/>
                  <a:pt x="754" y="1782"/>
                </a:cubicBezTo>
                <a:lnTo>
                  <a:pt x="754" y="1780"/>
                </a:lnTo>
                <a:close/>
                <a:moveTo>
                  <a:pt x="1020" y="1772"/>
                </a:moveTo>
                <a:lnTo>
                  <a:pt x="1020" y="1770"/>
                </a:lnTo>
                <a:cubicBezTo>
                  <a:pt x="1019" y="1729"/>
                  <a:pt x="1060" y="1696"/>
                  <a:pt x="1092" y="1697"/>
                </a:cubicBezTo>
                <a:lnTo>
                  <a:pt x="1094" y="1697"/>
                </a:lnTo>
                <a:lnTo>
                  <a:pt x="1096" y="1697"/>
                </a:lnTo>
                <a:cubicBezTo>
                  <a:pt x="1137" y="1696"/>
                  <a:pt x="1169" y="1737"/>
                  <a:pt x="1168" y="1770"/>
                </a:cubicBezTo>
                <a:lnTo>
                  <a:pt x="1168" y="1772"/>
                </a:lnTo>
                <a:lnTo>
                  <a:pt x="1168" y="1774"/>
                </a:lnTo>
                <a:cubicBezTo>
                  <a:pt x="1169" y="1814"/>
                  <a:pt x="1128" y="1847"/>
                  <a:pt x="1096" y="1846"/>
                </a:cubicBezTo>
                <a:lnTo>
                  <a:pt x="1094" y="1846"/>
                </a:lnTo>
                <a:lnTo>
                  <a:pt x="1092" y="1846"/>
                </a:lnTo>
                <a:cubicBezTo>
                  <a:pt x="1051" y="1847"/>
                  <a:pt x="1019" y="1806"/>
                  <a:pt x="1020" y="1774"/>
                </a:cubicBezTo>
                <a:lnTo>
                  <a:pt x="1020" y="1772"/>
                </a:lnTo>
                <a:close/>
                <a:moveTo>
                  <a:pt x="1264" y="1772"/>
                </a:moveTo>
                <a:lnTo>
                  <a:pt x="1264" y="1770"/>
                </a:lnTo>
                <a:cubicBezTo>
                  <a:pt x="1263" y="1729"/>
                  <a:pt x="1304" y="1696"/>
                  <a:pt x="1336" y="1697"/>
                </a:cubicBezTo>
                <a:lnTo>
                  <a:pt x="1338" y="1697"/>
                </a:lnTo>
                <a:lnTo>
                  <a:pt x="1340" y="1697"/>
                </a:lnTo>
                <a:cubicBezTo>
                  <a:pt x="1381" y="1696"/>
                  <a:pt x="1413" y="1737"/>
                  <a:pt x="1412" y="1770"/>
                </a:cubicBezTo>
                <a:lnTo>
                  <a:pt x="1412" y="1772"/>
                </a:lnTo>
                <a:lnTo>
                  <a:pt x="1412" y="1774"/>
                </a:lnTo>
                <a:cubicBezTo>
                  <a:pt x="1413" y="1814"/>
                  <a:pt x="1372" y="1847"/>
                  <a:pt x="1340" y="1846"/>
                </a:cubicBezTo>
                <a:lnTo>
                  <a:pt x="1338" y="1846"/>
                </a:lnTo>
                <a:lnTo>
                  <a:pt x="1336" y="1846"/>
                </a:lnTo>
                <a:cubicBezTo>
                  <a:pt x="1295" y="1847"/>
                  <a:pt x="1263" y="1806"/>
                  <a:pt x="1264" y="1774"/>
                </a:cubicBezTo>
                <a:lnTo>
                  <a:pt x="1264" y="1772"/>
                </a:lnTo>
                <a:close/>
                <a:moveTo>
                  <a:pt x="1533" y="1540"/>
                </a:moveTo>
                <a:lnTo>
                  <a:pt x="1533" y="1538"/>
                </a:lnTo>
                <a:cubicBezTo>
                  <a:pt x="1532" y="1497"/>
                  <a:pt x="1573" y="1465"/>
                  <a:pt x="1605" y="1466"/>
                </a:cubicBezTo>
                <a:lnTo>
                  <a:pt x="1607" y="1466"/>
                </a:lnTo>
                <a:lnTo>
                  <a:pt x="1609" y="1466"/>
                </a:lnTo>
                <a:cubicBezTo>
                  <a:pt x="1650" y="1465"/>
                  <a:pt x="1682" y="1506"/>
                  <a:pt x="1681" y="1538"/>
                </a:cubicBezTo>
                <a:lnTo>
                  <a:pt x="1681" y="1540"/>
                </a:lnTo>
                <a:lnTo>
                  <a:pt x="1681" y="1542"/>
                </a:lnTo>
                <a:cubicBezTo>
                  <a:pt x="1682" y="1583"/>
                  <a:pt x="1641" y="1615"/>
                  <a:pt x="1609" y="1614"/>
                </a:cubicBezTo>
                <a:lnTo>
                  <a:pt x="1607" y="1614"/>
                </a:lnTo>
                <a:lnTo>
                  <a:pt x="1605" y="1614"/>
                </a:lnTo>
                <a:cubicBezTo>
                  <a:pt x="1564" y="1615"/>
                  <a:pt x="1532" y="1574"/>
                  <a:pt x="1533" y="1542"/>
                </a:cubicBezTo>
                <a:lnTo>
                  <a:pt x="1533" y="1540"/>
                </a:lnTo>
                <a:close/>
                <a:moveTo>
                  <a:pt x="1777" y="1540"/>
                </a:moveTo>
                <a:lnTo>
                  <a:pt x="1777" y="1538"/>
                </a:lnTo>
                <a:cubicBezTo>
                  <a:pt x="1776" y="1497"/>
                  <a:pt x="1817" y="1465"/>
                  <a:pt x="1849" y="1466"/>
                </a:cubicBezTo>
                <a:lnTo>
                  <a:pt x="1851" y="1466"/>
                </a:lnTo>
                <a:lnTo>
                  <a:pt x="1853" y="1466"/>
                </a:lnTo>
                <a:cubicBezTo>
                  <a:pt x="1894" y="1465"/>
                  <a:pt x="1926" y="1506"/>
                  <a:pt x="1925" y="1538"/>
                </a:cubicBezTo>
                <a:lnTo>
                  <a:pt x="1925" y="1540"/>
                </a:lnTo>
                <a:lnTo>
                  <a:pt x="1925" y="1542"/>
                </a:lnTo>
                <a:cubicBezTo>
                  <a:pt x="1926" y="1583"/>
                  <a:pt x="1885" y="1615"/>
                  <a:pt x="1853" y="1614"/>
                </a:cubicBezTo>
                <a:lnTo>
                  <a:pt x="1851" y="1614"/>
                </a:lnTo>
                <a:lnTo>
                  <a:pt x="1849" y="1614"/>
                </a:lnTo>
                <a:cubicBezTo>
                  <a:pt x="1808" y="1615"/>
                  <a:pt x="1776" y="1574"/>
                  <a:pt x="1777" y="1542"/>
                </a:cubicBezTo>
                <a:lnTo>
                  <a:pt x="1777" y="1540"/>
                </a:lnTo>
                <a:close/>
                <a:moveTo>
                  <a:pt x="1533" y="1779"/>
                </a:moveTo>
                <a:lnTo>
                  <a:pt x="1533" y="1777"/>
                </a:lnTo>
                <a:cubicBezTo>
                  <a:pt x="1532" y="1736"/>
                  <a:pt x="1573" y="1703"/>
                  <a:pt x="1605" y="1704"/>
                </a:cubicBezTo>
                <a:lnTo>
                  <a:pt x="1607" y="1704"/>
                </a:lnTo>
                <a:lnTo>
                  <a:pt x="1609" y="1704"/>
                </a:lnTo>
                <a:cubicBezTo>
                  <a:pt x="1650" y="1703"/>
                  <a:pt x="1682" y="1744"/>
                  <a:pt x="1681" y="1777"/>
                </a:cubicBezTo>
                <a:lnTo>
                  <a:pt x="1681" y="1779"/>
                </a:lnTo>
                <a:lnTo>
                  <a:pt x="1681" y="1781"/>
                </a:lnTo>
                <a:cubicBezTo>
                  <a:pt x="1682" y="1821"/>
                  <a:pt x="1641" y="1854"/>
                  <a:pt x="1609" y="1853"/>
                </a:cubicBezTo>
                <a:lnTo>
                  <a:pt x="1607" y="1853"/>
                </a:lnTo>
                <a:lnTo>
                  <a:pt x="1605" y="1853"/>
                </a:lnTo>
                <a:cubicBezTo>
                  <a:pt x="1564" y="1854"/>
                  <a:pt x="1532" y="1813"/>
                  <a:pt x="1533" y="1781"/>
                </a:cubicBezTo>
                <a:lnTo>
                  <a:pt x="1533" y="1779"/>
                </a:lnTo>
                <a:close/>
                <a:moveTo>
                  <a:pt x="1777" y="1779"/>
                </a:moveTo>
                <a:lnTo>
                  <a:pt x="1777" y="1777"/>
                </a:lnTo>
                <a:cubicBezTo>
                  <a:pt x="1776" y="1736"/>
                  <a:pt x="1817" y="1703"/>
                  <a:pt x="1849" y="1704"/>
                </a:cubicBezTo>
                <a:lnTo>
                  <a:pt x="1851" y="1704"/>
                </a:lnTo>
                <a:lnTo>
                  <a:pt x="1853" y="1704"/>
                </a:lnTo>
                <a:cubicBezTo>
                  <a:pt x="1894" y="1703"/>
                  <a:pt x="1926" y="1744"/>
                  <a:pt x="1925" y="1777"/>
                </a:cubicBezTo>
                <a:lnTo>
                  <a:pt x="1925" y="1779"/>
                </a:lnTo>
                <a:lnTo>
                  <a:pt x="1925" y="1781"/>
                </a:lnTo>
                <a:cubicBezTo>
                  <a:pt x="1926" y="1821"/>
                  <a:pt x="1885" y="1854"/>
                  <a:pt x="1853" y="1853"/>
                </a:cubicBezTo>
                <a:lnTo>
                  <a:pt x="1851" y="1853"/>
                </a:lnTo>
                <a:lnTo>
                  <a:pt x="1849" y="1853"/>
                </a:lnTo>
                <a:cubicBezTo>
                  <a:pt x="1808" y="1854"/>
                  <a:pt x="1776" y="1813"/>
                  <a:pt x="1777" y="1781"/>
                </a:cubicBezTo>
                <a:lnTo>
                  <a:pt x="1777" y="1779"/>
                </a:lnTo>
                <a:close/>
              </a:path>
            </a:pathLst>
          </a:cu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30000"/>
                  <a:lumOff val="70000"/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3" name="任意多边形 15"/>
          <p:cNvSpPr/>
          <p:nvPr/>
        </p:nvSpPr>
        <p:spPr>
          <a:xfrm>
            <a:off x="0" y="5495152"/>
            <a:ext cx="1643309" cy="1362213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2589" h="2146">
                <a:moveTo>
                  <a:pt x="0" y="28"/>
                </a:moveTo>
                <a:cubicBezTo>
                  <a:pt x="28" y="18"/>
                  <a:pt x="311" y="-8"/>
                  <a:pt x="324" y="0"/>
                </a:cubicBezTo>
                <a:lnTo>
                  <a:pt x="376" y="1"/>
                </a:lnTo>
                <a:lnTo>
                  <a:pt x="434" y="0"/>
                </a:lnTo>
                <a:cubicBezTo>
                  <a:pt x="1649" y="-40"/>
                  <a:pt x="2620" y="1199"/>
                  <a:pt x="2588" y="2145"/>
                </a:cubicBezTo>
                <a:lnTo>
                  <a:pt x="0" y="2145"/>
                </a:lnTo>
                <a:lnTo>
                  <a:pt x="0" y="28"/>
                </a:lnTo>
                <a:close/>
              </a:path>
            </a:pathLst>
          </a:custGeom>
          <a:gradFill>
            <a:gsLst>
              <a:gs pos="2000">
                <a:schemeClr val="accent1">
                  <a:alpha val="60000"/>
                </a:schemeClr>
              </a:gs>
              <a:gs pos="100000">
                <a:schemeClr val="accent1">
                  <a:alpha val="5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7" name="图形"/>
          <p:cNvSpPr txBox="1"/>
          <p:nvPr/>
        </p:nvSpPr>
        <p:spPr>
          <a:xfrm>
            <a:off x="1517015" y="2993727"/>
            <a:ext cx="814133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6600" spc="20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</a:defRPr>
            </a:lvl1pPr>
          </a:lstStyle>
          <a:p>
            <a:r>
              <a:rPr lang="zh-CN" altLang="en-US" dirty="0">
                <a:sym typeface="+mn-ea"/>
              </a:rPr>
              <a:t>什么是精细化管理</a:t>
            </a:r>
          </a:p>
        </p:txBody>
      </p:sp>
      <p:grpSp>
        <p:nvGrpSpPr>
          <p:cNvPr id="108" name="图形"/>
          <p:cNvGrpSpPr/>
          <p:nvPr/>
        </p:nvGrpSpPr>
        <p:grpSpPr>
          <a:xfrm>
            <a:off x="1612266" y="1984077"/>
            <a:ext cx="3568065" cy="816610"/>
            <a:chOff x="9129" y="3422"/>
            <a:chExt cx="5619" cy="1286"/>
          </a:xfrm>
        </p:grpSpPr>
        <p:sp>
          <p:nvSpPr>
            <p:cNvPr id="109" name="图形"/>
            <p:cNvSpPr/>
            <p:nvPr>
              <p:custDataLst>
                <p:tags r:id="rId1"/>
              </p:custDataLst>
            </p:nvPr>
          </p:nvSpPr>
          <p:spPr>
            <a:xfrm>
              <a:off x="9826" y="3555"/>
              <a:ext cx="4922" cy="975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25400">
              <a:solidFill>
                <a:schemeClr val="bg1"/>
              </a:solidFill>
            </a:ln>
            <a:effectLst>
              <a:outerShdw blurRad="469900" dist="53492" dir="5400000" sx="103000" sy="103000" algn="ctr" rotWithShape="0">
                <a:srgbClr val="8C74F7">
                  <a:alpha val="2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6286" tIns="48143" rIns="96286" bIns="48143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9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字魂58号-创中黑" panose="00000500000000000000" charset="-122"/>
                <a:cs typeface="字魂58号-创中黑" panose="00000500000000000000" charset="-122"/>
              </a:endParaRPr>
            </a:p>
          </p:txBody>
        </p:sp>
        <p:grpSp>
          <p:nvGrpSpPr>
            <p:cNvPr id="110" name="组合 109"/>
            <p:cNvGrpSpPr/>
            <p:nvPr/>
          </p:nvGrpSpPr>
          <p:grpSpPr>
            <a:xfrm>
              <a:off x="9129" y="3422"/>
              <a:ext cx="1286" cy="1286"/>
              <a:chOff x="2704" y="2150"/>
              <a:chExt cx="1990" cy="1990"/>
            </a:xfrm>
          </p:grpSpPr>
          <p:sp>
            <p:nvSpPr>
              <p:cNvPr id="112" name="图形"/>
              <p:cNvSpPr/>
              <p:nvPr/>
            </p:nvSpPr>
            <p:spPr>
              <a:xfrm>
                <a:off x="2704" y="2150"/>
                <a:ext cx="1991" cy="1991"/>
              </a:xfrm>
              <a:prstGeom prst="ellipse">
                <a:avLst/>
              </a:prstGeom>
              <a:solidFill>
                <a:schemeClr val="accent1"/>
              </a:solidFill>
              <a:ln w="19050">
                <a:gradFill flip="none" rotWithShape="1">
                  <a:gsLst>
                    <a:gs pos="0">
                      <a:schemeClr val="bg1"/>
                    </a:gs>
                    <a:gs pos="100000">
                      <a:srgbClr val="B6B6B6"/>
                    </a:gs>
                  </a:gsLst>
                  <a:lin ang="2700000" scaled="1"/>
                  <a:tileRect/>
                </a:gradFill>
              </a:ln>
              <a:effectLst>
                <a:outerShdw blurRad="152400" dist="762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字魂58号-创中黑" panose="00000500000000000000" charset="-122"/>
                  <a:ea typeface="字魂58号-创中黑" panose="00000500000000000000" charset="-122"/>
                  <a:cs typeface="字魂58号-创中黑" panose="00000500000000000000" charset="-122"/>
                </a:endParaRPr>
              </a:p>
            </p:txBody>
          </p:sp>
          <p:grpSp>
            <p:nvGrpSpPr>
              <p:cNvPr id="113" name="组合 112"/>
              <p:cNvGrpSpPr/>
              <p:nvPr/>
            </p:nvGrpSpPr>
            <p:grpSpPr>
              <a:xfrm>
                <a:off x="3102" y="2601"/>
                <a:ext cx="1296" cy="1035"/>
                <a:chOff x="7251551" y="1084132"/>
                <a:chExt cx="779612" cy="622300"/>
              </a:xfrm>
            </p:grpSpPr>
            <p:sp>
              <p:nvSpPr>
                <p:cNvPr id="114" name="图形"/>
                <p:cNvSpPr>
                  <a:spLocks noEditPoints="1"/>
                </p:cNvSpPr>
                <p:nvPr/>
              </p:nvSpPr>
              <p:spPr bwMode="auto">
                <a:xfrm>
                  <a:off x="7661275" y="1306513"/>
                  <a:ext cx="369888" cy="396875"/>
                </a:xfrm>
                <a:custGeom>
                  <a:avLst/>
                  <a:gdLst>
                    <a:gd name="T0" fmla="*/ 85 w 99"/>
                    <a:gd name="T1" fmla="*/ 106 h 106"/>
                    <a:gd name="T2" fmla="*/ 94 w 99"/>
                    <a:gd name="T3" fmla="*/ 103 h 106"/>
                    <a:gd name="T4" fmla="*/ 99 w 99"/>
                    <a:gd name="T5" fmla="*/ 93 h 106"/>
                    <a:gd name="T6" fmla="*/ 96 w 99"/>
                    <a:gd name="T7" fmla="*/ 83 h 106"/>
                    <a:gd name="T8" fmla="*/ 80 w 99"/>
                    <a:gd name="T9" fmla="*/ 64 h 106"/>
                    <a:gd name="T10" fmla="*/ 86 w 99"/>
                    <a:gd name="T11" fmla="*/ 46 h 106"/>
                    <a:gd name="T12" fmla="*/ 76 w 99"/>
                    <a:gd name="T13" fmla="*/ 15 h 106"/>
                    <a:gd name="T14" fmla="*/ 47 w 99"/>
                    <a:gd name="T15" fmla="*/ 0 h 106"/>
                    <a:gd name="T16" fmla="*/ 43 w 99"/>
                    <a:gd name="T17" fmla="*/ 0 h 106"/>
                    <a:gd name="T18" fmla="*/ 1 w 99"/>
                    <a:gd name="T19" fmla="*/ 39 h 106"/>
                    <a:gd name="T20" fmla="*/ 10 w 99"/>
                    <a:gd name="T21" fmla="*/ 70 h 106"/>
                    <a:gd name="T22" fmla="*/ 39 w 99"/>
                    <a:gd name="T23" fmla="*/ 85 h 106"/>
                    <a:gd name="T24" fmla="*/ 43 w 99"/>
                    <a:gd name="T25" fmla="*/ 85 h 106"/>
                    <a:gd name="T26" fmla="*/ 57 w 99"/>
                    <a:gd name="T27" fmla="*/ 82 h 106"/>
                    <a:gd name="T28" fmla="*/ 74 w 99"/>
                    <a:gd name="T29" fmla="*/ 101 h 106"/>
                    <a:gd name="T30" fmla="*/ 83 w 99"/>
                    <a:gd name="T31" fmla="*/ 106 h 106"/>
                    <a:gd name="T32" fmla="*/ 85 w 99"/>
                    <a:gd name="T33" fmla="*/ 106 h 106"/>
                    <a:gd name="T34" fmla="*/ 43 w 99"/>
                    <a:gd name="T35" fmla="*/ 13 h 106"/>
                    <a:gd name="T36" fmla="*/ 46 w 99"/>
                    <a:gd name="T37" fmla="*/ 14 h 106"/>
                    <a:gd name="T38" fmla="*/ 72 w 99"/>
                    <a:gd name="T39" fmla="*/ 45 h 106"/>
                    <a:gd name="T40" fmla="*/ 43 w 99"/>
                    <a:gd name="T41" fmla="*/ 71 h 106"/>
                    <a:gd name="T42" fmla="*/ 41 w 99"/>
                    <a:gd name="T43" fmla="*/ 71 h 106"/>
                    <a:gd name="T44" fmla="*/ 14 w 99"/>
                    <a:gd name="T45" fmla="*/ 40 h 106"/>
                    <a:gd name="T46" fmla="*/ 43 w 99"/>
                    <a:gd name="T47" fmla="*/ 13 h 10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99" h="106">
                      <a:moveTo>
                        <a:pt x="85" y="106"/>
                      </a:moveTo>
                      <a:cubicBezTo>
                        <a:pt x="88" y="106"/>
                        <a:pt x="91" y="105"/>
                        <a:pt x="94" y="103"/>
                      </a:cubicBezTo>
                      <a:cubicBezTo>
                        <a:pt x="97" y="100"/>
                        <a:pt x="99" y="97"/>
                        <a:pt x="99" y="93"/>
                      </a:cubicBezTo>
                      <a:cubicBezTo>
                        <a:pt x="99" y="89"/>
                        <a:pt x="98" y="86"/>
                        <a:pt x="96" y="83"/>
                      </a:cubicBezTo>
                      <a:cubicBezTo>
                        <a:pt x="80" y="64"/>
                        <a:pt x="80" y="64"/>
                        <a:pt x="80" y="64"/>
                      </a:cubicBezTo>
                      <a:cubicBezTo>
                        <a:pt x="83" y="59"/>
                        <a:pt x="85" y="52"/>
                        <a:pt x="86" y="46"/>
                      </a:cubicBezTo>
                      <a:cubicBezTo>
                        <a:pt x="87" y="35"/>
                        <a:pt x="83" y="24"/>
                        <a:pt x="76" y="15"/>
                      </a:cubicBezTo>
                      <a:cubicBezTo>
                        <a:pt x="68" y="6"/>
                        <a:pt x="58" y="1"/>
                        <a:pt x="47" y="0"/>
                      </a:cubicBezTo>
                      <a:cubicBezTo>
                        <a:pt x="46" y="0"/>
                        <a:pt x="44" y="0"/>
                        <a:pt x="43" y="0"/>
                      </a:cubicBezTo>
                      <a:cubicBezTo>
                        <a:pt x="21" y="0"/>
                        <a:pt x="3" y="17"/>
                        <a:pt x="1" y="39"/>
                      </a:cubicBezTo>
                      <a:cubicBezTo>
                        <a:pt x="0" y="50"/>
                        <a:pt x="3" y="61"/>
                        <a:pt x="10" y="70"/>
                      </a:cubicBezTo>
                      <a:cubicBezTo>
                        <a:pt x="18" y="78"/>
                        <a:pt x="28" y="84"/>
                        <a:pt x="39" y="85"/>
                      </a:cubicBezTo>
                      <a:cubicBezTo>
                        <a:pt x="41" y="85"/>
                        <a:pt x="42" y="85"/>
                        <a:pt x="43" y="85"/>
                      </a:cubicBezTo>
                      <a:cubicBezTo>
                        <a:pt x="48" y="85"/>
                        <a:pt x="53" y="84"/>
                        <a:pt x="57" y="82"/>
                      </a:cubicBezTo>
                      <a:cubicBezTo>
                        <a:pt x="74" y="101"/>
                        <a:pt x="74" y="101"/>
                        <a:pt x="74" y="101"/>
                      </a:cubicBezTo>
                      <a:cubicBezTo>
                        <a:pt x="76" y="104"/>
                        <a:pt x="80" y="106"/>
                        <a:pt x="83" y="106"/>
                      </a:cubicBezTo>
                      <a:cubicBezTo>
                        <a:pt x="84" y="106"/>
                        <a:pt x="84" y="106"/>
                        <a:pt x="85" y="106"/>
                      </a:cubicBezTo>
                      <a:close/>
                      <a:moveTo>
                        <a:pt x="43" y="13"/>
                      </a:moveTo>
                      <a:cubicBezTo>
                        <a:pt x="44" y="13"/>
                        <a:pt x="45" y="13"/>
                        <a:pt x="46" y="14"/>
                      </a:cubicBezTo>
                      <a:cubicBezTo>
                        <a:pt x="61" y="15"/>
                        <a:pt x="73" y="29"/>
                        <a:pt x="72" y="45"/>
                      </a:cubicBezTo>
                      <a:cubicBezTo>
                        <a:pt x="71" y="59"/>
                        <a:pt x="58" y="71"/>
                        <a:pt x="43" y="71"/>
                      </a:cubicBezTo>
                      <a:cubicBezTo>
                        <a:pt x="42" y="71"/>
                        <a:pt x="41" y="71"/>
                        <a:pt x="41" y="71"/>
                      </a:cubicBezTo>
                      <a:cubicBezTo>
                        <a:pt x="25" y="70"/>
                        <a:pt x="13" y="56"/>
                        <a:pt x="14" y="40"/>
                      </a:cubicBezTo>
                      <a:cubicBezTo>
                        <a:pt x="16" y="25"/>
                        <a:pt x="28" y="13"/>
                        <a:pt x="43" y="1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  <p:sp>
              <p:nvSpPr>
                <p:cNvPr id="115" name="图形"/>
                <p:cNvSpPr>
                  <a:spLocks noEditPoints="1"/>
                </p:cNvSpPr>
                <p:nvPr/>
              </p:nvSpPr>
              <p:spPr bwMode="auto">
                <a:xfrm>
                  <a:off x="7251551" y="1084132"/>
                  <a:ext cx="600075" cy="622300"/>
                </a:xfrm>
                <a:custGeom>
                  <a:avLst/>
                  <a:gdLst>
                    <a:gd name="T0" fmla="*/ 66 w 160"/>
                    <a:gd name="T1" fmla="*/ 83 h 166"/>
                    <a:gd name="T2" fmla="*/ 83 w 160"/>
                    <a:gd name="T3" fmla="*/ 100 h 166"/>
                    <a:gd name="T4" fmla="*/ 100 w 160"/>
                    <a:gd name="T5" fmla="*/ 83 h 166"/>
                    <a:gd name="T6" fmla="*/ 83 w 160"/>
                    <a:gd name="T7" fmla="*/ 66 h 166"/>
                    <a:gd name="T8" fmla="*/ 66 w 160"/>
                    <a:gd name="T9" fmla="*/ 83 h 166"/>
                    <a:gd name="T10" fmla="*/ 94 w 160"/>
                    <a:gd name="T11" fmla="*/ 83 h 166"/>
                    <a:gd name="T12" fmla="*/ 83 w 160"/>
                    <a:gd name="T13" fmla="*/ 94 h 166"/>
                    <a:gd name="T14" fmla="*/ 72 w 160"/>
                    <a:gd name="T15" fmla="*/ 83 h 166"/>
                    <a:gd name="T16" fmla="*/ 83 w 160"/>
                    <a:gd name="T17" fmla="*/ 72 h 166"/>
                    <a:gd name="T18" fmla="*/ 94 w 160"/>
                    <a:gd name="T19" fmla="*/ 83 h 166"/>
                    <a:gd name="T20" fmla="*/ 83 w 160"/>
                    <a:gd name="T21" fmla="*/ 0 h 166"/>
                    <a:gd name="T22" fmla="*/ 0 w 160"/>
                    <a:gd name="T23" fmla="*/ 83 h 166"/>
                    <a:gd name="T24" fmla="*/ 83 w 160"/>
                    <a:gd name="T25" fmla="*/ 166 h 166"/>
                    <a:gd name="T26" fmla="*/ 134 w 160"/>
                    <a:gd name="T27" fmla="*/ 148 h 166"/>
                    <a:gd name="T28" fmla="*/ 110 w 160"/>
                    <a:gd name="T29" fmla="*/ 133 h 166"/>
                    <a:gd name="T30" fmla="*/ 98 w 160"/>
                    <a:gd name="T31" fmla="*/ 107 h 166"/>
                    <a:gd name="T32" fmla="*/ 83 w 160"/>
                    <a:gd name="T33" fmla="*/ 112 h 166"/>
                    <a:gd name="T34" fmla="*/ 54 w 160"/>
                    <a:gd name="T35" fmla="*/ 83 h 166"/>
                    <a:gd name="T36" fmla="*/ 83 w 160"/>
                    <a:gd name="T37" fmla="*/ 54 h 166"/>
                    <a:gd name="T38" fmla="*/ 109 w 160"/>
                    <a:gd name="T39" fmla="*/ 70 h 166"/>
                    <a:gd name="T40" fmla="*/ 148 w 160"/>
                    <a:gd name="T41" fmla="*/ 50 h 166"/>
                    <a:gd name="T42" fmla="*/ 152 w 160"/>
                    <a:gd name="T43" fmla="*/ 50 h 166"/>
                    <a:gd name="T44" fmla="*/ 160 w 160"/>
                    <a:gd name="T45" fmla="*/ 52 h 166"/>
                    <a:gd name="T46" fmla="*/ 83 w 160"/>
                    <a:gd name="T47" fmla="*/ 0 h 1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60" h="166">
                      <a:moveTo>
                        <a:pt x="66" y="83"/>
                      </a:moveTo>
                      <a:cubicBezTo>
                        <a:pt x="66" y="92"/>
                        <a:pt x="74" y="100"/>
                        <a:pt x="83" y="100"/>
                      </a:cubicBezTo>
                      <a:cubicBezTo>
                        <a:pt x="92" y="100"/>
                        <a:pt x="100" y="92"/>
                        <a:pt x="100" y="83"/>
                      </a:cubicBezTo>
                      <a:cubicBezTo>
                        <a:pt x="100" y="73"/>
                        <a:pt x="92" y="66"/>
                        <a:pt x="83" y="66"/>
                      </a:cubicBezTo>
                      <a:cubicBezTo>
                        <a:pt x="74" y="66"/>
                        <a:pt x="66" y="73"/>
                        <a:pt x="66" y="83"/>
                      </a:cubicBezTo>
                      <a:close/>
                      <a:moveTo>
                        <a:pt x="94" y="83"/>
                      </a:moveTo>
                      <a:cubicBezTo>
                        <a:pt x="94" y="89"/>
                        <a:pt x="89" y="94"/>
                        <a:pt x="83" y="94"/>
                      </a:cubicBezTo>
                      <a:cubicBezTo>
                        <a:pt x="77" y="94"/>
                        <a:pt x="72" y="89"/>
                        <a:pt x="72" y="83"/>
                      </a:cubicBezTo>
                      <a:cubicBezTo>
                        <a:pt x="72" y="77"/>
                        <a:pt x="77" y="72"/>
                        <a:pt x="83" y="72"/>
                      </a:cubicBezTo>
                      <a:cubicBezTo>
                        <a:pt x="89" y="72"/>
                        <a:pt x="94" y="77"/>
                        <a:pt x="94" y="83"/>
                      </a:cubicBezTo>
                      <a:close/>
                      <a:moveTo>
                        <a:pt x="83" y="0"/>
                      </a:moveTo>
                      <a:cubicBezTo>
                        <a:pt x="37" y="0"/>
                        <a:pt x="0" y="37"/>
                        <a:pt x="0" y="83"/>
                      </a:cubicBezTo>
                      <a:cubicBezTo>
                        <a:pt x="0" y="129"/>
                        <a:pt x="37" y="166"/>
                        <a:pt x="83" y="166"/>
                      </a:cubicBezTo>
                      <a:cubicBezTo>
                        <a:pt x="102" y="166"/>
                        <a:pt x="120" y="159"/>
                        <a:pt x="134" y="148"/>
                      </a:cubicBezTo>
                      <a:cubicBezTo>
                        <a:pt x="124" y="146"/>
                        <a:pt x="116" y="140"/>
                        <a:pt x="110" y="133"/>
                      </a:cubicBezTo>
                      <a:cubicBezTo>
                        <a:pt x="104" y="125"/>
                        <a:pt x="100" y="116"/>
                        <a:pt x="98" y="107"/>
                      </a:cubicBezTo>
                      <a:cubicBezTo>
                        <a:pt x="94" y="110"/>
                        <a:pt x="89" y="112"/>
                        <a:pt x="83" y="112"/>
                      </a:cubicBezTo>
                      <a:cubicBezTo>
                        <a:pt x="67" y="112"/>
                        <a:pt x="54" y="99"/>
                        <a:pt x="54" y="83"/>
                      </a:cubicBezTo>
                      <a:cubicBezTo>
                        <a:pt x="54" y="67"/>
                        <a:pt x="67" y="54"/>
                        <a:pt x="83" y="54"/>
                      </a:cubicBezTo>
                      <a:cubicBezTo>
                        <a:pt x="94" y="54"/>
                        <a:pt x="104" y="60"/>
                        <a:pt x="109" y="70"/>
                      </a:cubicBezTo>
                      <a:cubicBezTo>
                        <a:pt x="118" y="58"/>
                        <a:pt x="132" y="50"/>
                        <a:pt x="148" y="50"/>
                      </a:cubicBezTo>
                      <a:cubicBezTo>
                        <a:pt x="150" y="50"/>
                        <a:pt x="151" y="50"/>
                        <a:pt x="152" y="50"/>
                      </a:cubicBezTo>
                      <a:cubicBezTo>
                        <a:pt x="155" y="51"/>
                        <a:pt x="157" y="51"/>
                        <a:pt x="160" y="52"/>
                      </a:cubicBezTo>
                      <a:cubicBezTo>
                        <a:pt x="147" y="21"/>
                        <a:pt x="118" y="0"/>
                        <a:pt x="83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endParaRPr lang="zh-CN" altLang="en-US" sz="2400">
                    <a:cs typeface="字魂58号-创中黑" panose="00000500000000000000" charset="-122"/>
                  </a:endParaRPr>
                </a:p>
              </p:txBody>
            </p:sp>
          </p:grpSp>
        </p:grpSp>
        <p:sp>
          <p:nvSpPr>
            <p:cNvPr id="111" name="图形"/>
            <p:cNvSpPr txBox="1"/>
            <p:nvPr/>
          </p:nvSpPr>
          <p:spPr>
            <a:xfrm>
              <a:off x="10757" y="3610"/>
              <a:ext cx="3381" cy="10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600" dirty="0">
                  <a:solidFill>
                    <a:schemeClr val="accent1"/>
                  </a:solidFill>
                  <a:latin typeface="思源宋体 CN Heavy" panose="02020900000000000000" charset="-122"/>
                  <a:ea typeface="思源宋体 CN Heavy" panose="02020900000000000000" charset="-122"/>
                  <a:cs typeface="字魂58号-创中黑" panose="00000500000000000000" charset="-122"/>
                </a:rPr>
                <a:t>PART 01</a:t>
              </a:r>
            </a:p>
          </p:txBody>
        </p:sp>
      </p:grpSp>
      <p:sp>
        <p:nvSpPr>
          <p:cNvPr id="116" name="TextBox 17"/>
          <p:cNvSpPr txBox="1"/>
          <p:nvPr/>
        </p:nvSpPr>
        <p:spPr>
          <a:xfrm>
            <a:off x="1555115" y="4147462"/>
            <a:ext cx="5953579" cy="51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 b="1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Lorem Ipsum </a:t>
            </a: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  <a:ea typeface="Roboto Light" charset="0"/>
                <a:cs typeface="Roboto Light" charset="0"/>
              </a:rPr>
              <a:t>is simply dummy text of the printing and typesetting industry. Lorem Ipsum has been the industry's standard dummy text ever since</a:t>
            </a:r>
          </a:p>
        </p:txBody>
      </p:sp>
      <p:sp>
        <p:nvSpPr>
          <p:cNvPr id="124" name="任意多边形: 形状 123"/>
          <p:cNvSpPr/>
          <p:nvPr/>
        </p:nvSpPr>
        <p:spPr>
          <a:xfrm rot="5400000">
            <a:off x="2212142" y="4497141"/>
            <a:ext cx="176784" cy="1314450"/>
          </a:xfrm>
          <a:custGeom>
            <a:avLst/>
            <a:gdLst>
              <a:gd name="connsiteX0" fmla="*/ 88392 w 176784"/>
              <a:gd name="connsiteY0" fmla="*/ 1162050 h 1314450"/>
              <a:gd name="connsiteX1" fmla="*/ 176784 w 176784"/>
              <a:gd name="connsiteY1" fmla="*/ 1314450 h 1314450"/>
              <a:gd name="connsiteX2" fmla="*/ 0 w 176784"/>
              <a:gd name="connsiteY2" fmla="*/ 1314450 h 1314450"/>
              <a:gd name="connsiteX3" fmla="*/ 88392 w 176784"/>
              <a:gd name="connsiteY3" fmla="*/ 968375 h 1314450"/>
              <a:gd name="connsiteX4" fmla="*/ 176784 w 176784"/>
              <a:gd name="connsiteY4" fmla="*/ 1120775 h 1314450"/>
              <a:gd name="connsiteX5" fmla="*/ 0 w 176784"/>
              <a:gd name="connsiteY5" fmla="*/ 1120775 h 1314450"/>
              <a:gd name="connsiteX6" fmla="*/ 88392 w 176784"/>
              <a:gd name="connsiteY6" fmla="*/ 774700 h 1314450"/>
              <a:gd name="connsiteX7" fmla="*/ 176784 w 176784"/>
              <a:gd name="connsiteY7" fmla="*/ 927100 h 1314450"/>
              <a:gd name="connsiteX8" fmla="*/ 0 w 176784"/>
              <a:gd name="connsiteY8" fmla="*/ 927100 h 1314450"/>
              <a:gd name="connsiteX9" fmla="*/ 88392 w 176784"/>
              <a:gd name="connsiteY9" fmla="*/ 581025 h 1314450"/>
              <a:gd name="connsiteX10" fmla="*/ 176784 w 176784"/>
              <a:gd name="connsiteY10" fmla="*/ 733425 h 1314450"/>
              <a:gd name="connsiteX11" fmla="*/ 0 w 176784"/>
              <a:gd name="connsiteY11" fmla="*/ 733425 h 1314450"/>
              <a:gd name="connsiteX12" fmla="*/ 88392 w 176784"/>
              <a:gd name="connsiteY12" fmla="*/ 387350 h 1314450"/>
              <a:gd name="connsiteX13" fmla="*/ 176784 w 176784"/>
              <a:gd name="connsiteY13" fmla="*/ 539750 h 1314450"/>
              <a:gd name="connsiteX14" fmla="*/ 0 w 176784"/>
              <a:gd name="connsiteY14" fmla="*/ 539750 h 1314450"/>
              <a:gd name="connsiteX15" fmla="*/ 88392 w 176784"/>
              <a:gd name="connsiteY15" fmla="*/ 193675 h 1314450"/>
              <a:gd name="connsiteX16" fmla="*/ 176784 w 176784"/>
              <a:gd name="connsiteY16" fmla="*/ 346075 h 1314450"/>
              <a:gd name="connsiteX17" fmla="*/ 0 w 176784"/>
              <a:gd name="connsiteY17" fmla="*/ 346075 h 1314450"/>
              <a:gd name="connsiteX18" fmla="*/ 88392 w 176784"/>
              <a:gd name="connsiteY18" fmla="*/ 0 h 1314450"/>
              <a:gd name="connsiteX19" fmla="*/ 176784 w 176784"/>
              <a:gd name="connsiteY19" fmla="*/ 152400 h 1314450"/>
              <a:gd name="connsiteX20" fmla="*/ 0 w 176784"/>
              <a:gd name="connsiteY20" fmla="*/ 152400 h 1314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176784" h="1314450">
                <a:moveTo>
                  <a:pt x="88392" y="1162050"/>
                </a:moveTo>
                <a:lnTo>
                  <a:pt x="176784" y="1314450"/>
                </a:lnTo>
                <a:lnTo>
                  <a:pt x="0" y="1314450"/>
                </a:lnTo>
                <a:close/>
                <a:moveTo>
                  <a:pt x="88392" y="968375"/>
                </a:moveTo>
                <a:lnTo>
                  <a:pt x="176784" y="1120775"/>
                </a:lnTo>
                <a:lnTo>
                  <a:pt x="0" y="1120775"/>
                </a:lnTo>
                <a:close/>
                <a:moveTo>
                  <a:pt x="88392" y="774700"/>
                </a:moveTo>
                <a:lnTo>
                  <a:pt x="176784" y="927100"/>
                </a:lnTo>
                <a:lnTo>
                  <a:pt x="0" y="927100"/>
                </a:lnTo>
                <a:close/>
                <a:moveTo>
                  <a:pt x="88392" y="581025"/>
                </a:moveTo>
                <a:lnTo>
                  <a:pt x="176784" y="733425"/>
                </a:lnTo>
                <a:lnTo>
                  <a:pt x="0" y="733425"/>
                </a:lnTo>
                <a:close/>
                <a:moveTo>
                  <a:pt x="88392" y="387350"/>
                </a:moveTo>
                <a:lnTo>
                  <a:pt x="176784" y="539750"/>
                </a:lnTo>
                <a:lnTo>
                  <a:pt x="0" y="539750"/>
                </a:lnTo>
                <a:close/>
                <a:moveTo>
                  <a:pt x="88392" y="193675"/>
                </a:moveTo>
                <a:lnTo>
                  <a:pt x="176784" y="346075"/>
                </a:lnTo>
                <a:lnTo>
                  <a:pt x="0" y="346075"/>
                </a:lnTo>
                <a:close/>
                <a:moveTo>
                  <a:pt x="88392" y="0"/>
                </a:moveTo>
                <a:lnTo>
                  <a:pt x="176784" y="152400"/>
                </a:lnTo>
                <a:lnTo>
                  <a:pt x="0" y="15240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4" presetClass="pat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1.11111E-6 L -4.79167E-6 0.05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" grpId="0" bldLvl="0" animBg="1"/>
      <p:bldP spid="102" grpId="0" bldLvl="0" animBg="1"/>
      <p:bldP spid="103" grpId="0" bldLvl="0" animBg="1"/>
      <p:bldP spid="107" grpId="0"/>
      <p:bldP spid="107" grpId="1"/>
      <p:bldP spid="116" grpId="0"/>
      <p:bldP spid="116" grpId="1"/>
      <p:bldP spid="124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椭圆 57"/>
          <p:cNvSpPr/>
          <p:nvPr/>
        </p:nvSpPr>
        <p:spPr>
          <a:xfrm>
            <a:off x="1046006" y="1937173"/>
            <a:ext cx="3790156" cy="3790156"/>
          </a:xfrm>
          <a:prstGeom prst="ellipse">
            <a:avLst/>
          </a:prstGeom>
          <a:blipFill>
            <a:blip r:embed="rId3"/>
            <a:srcRect/>
            <a:stretch>
              <a:fillRect l="-25019" r="-25019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3657814" y="4963374"/>
            <a:ext cx="838200" cy="838200"/>
          </a:xfrm>
          <a:prstGeom prst="ellipse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矩形: 圆角 59"/>
          <p:cNvSpPr/>
          <p:nvPr/>
        </p:nvSpPr>
        <p:spPr>
          <a:xfrm>
            <a:off x="5625678" y="2001711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系统诊断</a:t>
            </a:r>
          </a:p>
        </p:txBody>
      </p:sp>
      <p:sp>
        <p:nvSpPr>
          <p:cNvPr id="61" name="矩形: 圆角 60"/>
          <p:cNvSpPr/>
          <p:nvPr/>
        </p:nvSpPr>
        <p:spPr>
          <a:xfrm>
            <a:off x="5625678" y="2989284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方案设计</a:t>
            </a:r>
          </a:p>
        </p:txBody>
      </p:sp>
      <p:sp>
        <p:nvSpPr>
          <p:cNvPr id="62" name="矩形: 圆角 61"/>
          <p:cNvSpPr/>
          <p:nvPr/>
        </p:nvSpPr>
        <p:spPr>
          <a:xfrm>
            <a:off x="5625678" y="3976857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文件输出</a:t>
            </a:r>
          </a:p>
        </p:txBody>
      </p:sp>
      <p:sp>
        <p:nvSpPr>
          <p:cNvPr id="63" name="矩形: 圆角 62"/>
          <p:cNvSpPr/>
          <p:nvPr/>
        </p:nvSpPr>
        <p:spPr>
          <a:xfrm>
            <a:off x="5625678" y="4964430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使用训练</a:t>
            </a:r>
          </a:p>
        </p:txBody>
      </p:sp>
      <p:sp>
        <p:nvSpPr>
          <p:cNvPr id="64" name="矩形: 圆角 63"/>
          <p:cNvSpPr/>
          <p:nvPr/>
        </p:nvSpPr>
        <p:spPr>
          <a:xfrm>
            <a:off x="8405219" y="2001711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整体规划</a:t>
            </a:r>
          </a:p>
        </p:txBody>
      </p:sp>
      <p:sp>
        <p:nvSpPr>
          <p:cNvPr id="65" name="矩形: 圆角 64"/>
          <p:cNvSpPr/>
          <p:nvPr/>
        </p:nvSpPr>
        <p:spPr>
          <a:xfrm>
            <a:off x="8405219" y="2989284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文件梳理</a:t>
            </a:r>
          </a:p>
        </p:txBody>
      </p:sp>
      <p:sp>
        <p:nvSpPr>
          <p:cNvPr id="66" name="矩形: 圆角 65"/>
          <p:cNvSpPr/>
          <p:nvPr/>
        </p:nvSpPr>
        <p:spPr>
          <a:xfrm>
            <a:off x="8405219" y="3976857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考评约束</a:t>
            </a:r>
          </a:p>
        </p:txBody>
      </p:sp>
      <p:sp>
        <p:nvSpPr>
          <p:cNvPr id="67" name="矩形: 圆角 66"/>
          <p:cNvSpPr/>
          <p:nvPr/>
        </p:nvSpPr>
        <p:spPr>
          <a:xfrm>
            <a:off x="8405219" y="4964430"/>
            <a:ext cx="2426520" cy="610501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氛围形成</a:t>
            </a:r>
          </a:p>
        </p:txBody>
      </p:sp>
      <p:sp>
        <p:nvSpPr>
          <p:cNvPr id="68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推行精细化管理的几个环节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496098" y="3902859"/>
            <a:ext cx="4903265" cy="22302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74015" indent="-374015" algn="l" fontAlgn="auto">
              <a:lnSpc>
                <a:spcPct val="20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组织文件：齐——各类制度</a:t>
            </a:r>
          </a:p>
          <a:p>
            <a:pPr marL="374015" indent="-374015" algn="l" fontAlgn="auto">
              <a:lnSpc>
                <a:spcPct val="20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高管文件：精——职责表、权限表、检查表</a:t>
            </a:r>
          </a:p>
          <a:p>
            <a:pPr marL="374015" indent="-374015" algn="l" fontAlgn="auto">
              <a:lnSpc>
                <a:spcPct val="20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中层文件:   细——流程文件</a:t>
            </a:r>
          </a:p>
          <a:p>
            <a:pPr marL="374015" indent="-374015" algn="l" fontAlgn="auto">
              <a:lnSpc>
                <a:spcPct val="20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基层文件：实——程序文件</a:t>
            </a:r>
          </a:p>
        </p:txBody>
      </p:sp>
      <p:sp>
        <p:nvSpPr>
          <p:cNvPr id="4" name="矩形: 圆角 3"/>
          <p:cNvSpPr/>
          <p:nvPr/>
        </p:nvSpPr>
        <p:spPr>
          <a:xfrm>
            <a:off x="1318073" y="2308004"/>
            <a:ext cx="3445297" cy="61050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管理系统模块建立</a:t>
            </a:r>
          </a:p>
        </p:txBody>
      </p:sp>
      <p:sp>
        <p:nvSpPr>
          <p:cNvPr id="5" name="矩形: 圆角 4"/>
          <p:cNvSpPr/>
          <p:nvPr/>
        </p:nvSpPr>
        <p:spPr>
          <a:xfrm>
            <a:off x="1318073" y="3140682"/>
            <a:ext cx="3846594" cy="540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accent1"/>
            </a:solidFill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管理文件输出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管理文件四层次</a:t>
            </a:r>
          </a:p>
        </p:txBody>
      </p:sp>
      <p:sp>
        <p:nvSpPr>
          <p:cNvPr id="6" name="平行四边形 5"/>
          <p:cNvSpPr/>
          <p:nvPr/>
        </p:nvSpPr>
        <p:spPr>
          <a:xfrm>
            <a:off x="7027332" y="2286555"/>
            <a:ext cx="3846595" cy="3846595"/>
          </a:xfrm>
          <a:prstGeom prst="parallelogram">
            <a:avLst/>
          </a:prstGeom>
          <a:blipFill>
            <a:blip r:embed="rId3"/>
            <a:srcRect/>
            <a:stretch>
              <a:fillRect l="-25019" r="-25019"/>
            </a:stretch>
          </a:blip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zh-CN" altLang="en-US"/>
          </a:p>
        </p:txBody>
      </p:sp>
      <p:sp>
        <p:nvSpPr>
          <p:cNvPr id="7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推行精细化管理的两个核心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6" grpId="0" animBg="1"/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860532" y="2212750"/>
            <a:ext cx="3161665" cy="1218565"/>
            <a:chOff x="738505" y="7900028"/>
            <a:chExt cx="3161665" cy="1218565"/>
          </a:xfrm>
        </p:grpSpPr>
        <p:grpSp>
          <p:nvGrpSpPr>
            <p:cNvPr id="3" name="组合 2"/>
            <p:cNvGrpSpPr/>
            <p:nvPr/>
          </p:nvGrpSpPr>
          <p:grpSpPr>
            <a:xfrm>
              <a:off x="738505" y="7900028"/>
              <a:ext cx="3161665" cy="1218565"/>
              <a:chOff x="623" y="3346"/>
              <a:chExt cx="4979" cy="1919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2008" y="3346"/>
                <a:ext cx="3594" cy="1919"/>
                <a:chOff x="1800" y="3324"/>
                <a:chExt cx="3594" cy="1919"/>
              </a:xfrm>
            </p:grpSpPr>
            <p:sp>
              <p:nvSpPr>
                <p:cNvPr id="6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7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提升企业核心竞争力的关键</a:t>
                  </a:r>
                </a:p>
              </p:txBody>
            </p:sp>
          </p:grpSp>
          <p:sp>
            <p:nvSpPr>
              <p:cNvPr id="5" name="文本框 4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01</a:t>
                </a:r>
              </a:p>
            </p:txBody>
          </p:sp>
        </p:grpSp>
        <p:sp>
          <p:nvSpPr>
            <p:cNvPr id="33" name="矩形: 圆角 32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战略明细</a:t>
              </a: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369065" y="2212750"/>
            <a:ext cx="3161665" cy="1218565"/>
            <a:chOff x="738505" y="7900028"/>
            <a:chExt cx="3161665" cy="1218565"/>
          </a:xfrm>
        </p:grpSpPr>
        <p:grpSp>
          <p:nvGrpSpPr>
            <p:cNvPr id="36" name="组合 35"/>
            <p:cNvGrpSpPr/>
            <p:nvPr/>
          </p:nvGrpSpPr>
          <p:grpSpPr>
            <a:xfrm>
              <a:off x="738505" y="7900028"/>
              <a:ext cx="3161665" cy="1218565"/>
              <a:chOff x="623" y="3346"/>
              <a:chExt cx="4979" cy="1919"/>
            </a:xfrm>
          </p:grpSpPr>
          <p:grpSp>
            <p:nvGrpSpPr>
              <p:cNvPr id="38" name="组合 37"/>
              <p:cNvGrpSpPr/>
              <p:nvPr/>
            </p:nvGrpSpPr>
            <p:grpSpPr>
              <a:xfrm>
                <a:off x="2008" y="3346"/>
                <a:ext cx="3594" cy="1919"/>
                <a:chOff x="1800" y="3324"/>
                <a:chExt cx="3594" cy="1919"/>
              </a:xfrm>
            </p:grpSpPr>
            <p:sp>
              <p:nvSpPr>
                <p:cNvPr id="40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41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管理从人治向法治转变的系统支持</a:t>
                  </a:r>
                </a:p>
              </p:txBody>
            </p:sp>
          </p:grpSp>
          <p:sp>
            <p:nvSpPr>
              <p:cNvPr id="39" name="文本框 38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03</a:t>
                </a:r>
              </a:p>
            </p:txBody>
          </p:sp>
        </p:grpSp>
        <p:sp>
          <p:nvSpPr>
            <p:cNvPr id="37" name="矩形: 圆角 36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accent1"/>
                  </a:solidFill>
                  <a:latin typeface="+mj-ea"/>
                  <a:ea typeface="+mj-ea"/>
                </a:rPr>
                <a:t>组织设计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877599" y="2212750"/>
            <a:ext cx="3161665" cy="1218565"/>
            <a:chOff x="738505" y="7900028"/>
            <a:chExt cx="3161665" cy="1218565"/>
          </a:xfrm>
        </p:grpSpPr>
        <p:grpSp>
          <p:nvGrpSpPr>
            <p:cNvPr id="43" name="组合 42"/>
            <p:cNvGrpSpPr/>
            <p:nvPr/>
          </p:nvGrpSpPr>
          <p:grpSpPr>
            <a:xfrm>
              <a:off x="738505" y="7900028"/>
              <a:ext cx="3161665" cy="1218565"/>
              <a:chOff x="623" y="3346"/>
              <a:chExt cx="4979" cy="1919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2008" y="3346"/>
                <a:ext cx="3594" cy="1919"/>
                <a:chOff x="1800" y="3324"/>
                <a:chExt cx="3594" cy="1919"/>
              </a:xfrm>
            </p:grpSpPr>
            <p:sp>
              <p:nvSpPr>
                <p:cNvPr id="47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48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进行管理转型和提高服务竞争力的关键技术</a:t>
                  </a:r>
                </a:p>
              </p:txBody>
            </p:sp>
          </p:grpSp>
          <p:sp>
            <p:nvSpPr>
              <p:cNvPr id="46" name="文本框 45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05</a:t>
                </a:r>
              </a:p>
            </p:txBody>
          </p:sp>
        </p:grpSp>
        <p:sp>
          <p:nvSpPr>
            <p:cNvPr id="44" name="矩形: 圆角 43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流程梳理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860532" y="4379478"/>
            <a:ext cx="3161665" cy="1587500"/>
            <a:chOff x="738505" y="7900028"/>
            <a:chExt cx="3161665" cy="1587500"/>
          </a:xfrm>
        </p:grpSpPr>
        <p:grpSp>
          <p:nvGrpSpPr>
            <p:cNvPr id="50" name="组合 49"/>
            <p:cNvGrpSpPr/>
            <p:nvPr/>
          </p:nvGrpSpPr>
          <p:grpSpPr>
            <a:xfrm>
              <a:off x="738505" y="7900028"/>
              <a:ext cx="3161665" cy="1587500"/>
              <a:chOff x="623" y="3346"/>
              <a:chExt cx="4979" cy="2500"/>
            </a:xfrm>
          </p:grpSpPr>
          <p:grpSp>
            <p:nvGrpSpPr>
              <p:cNvPr id="52" name="组合 51"/>
              <p:cNvGrpSpPr/>
              <p:nvPr/>
            </p:nvGrpSpPr>
            <p:grpSpPr>
              <a:xfrm>
                <a:off x="2008" y="3346"/>
                <a:ext cx="3594" cy="2500"/>
                <a:chOff x="1800" y="3324"/>
                <a:chExt cx="3594" cy="2500"/>
              </a:xfrm>
            </p:grpSpPr>
            <p:sp>
              <p:nvSpPr>
                <p:cNvPr id="54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55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82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建立培训体系是推进精细化管理持续改善的必经之路</a:t>
                  </a:r>
                </a:p>
              </p:txBody>
            </p:sp>
          </p:grpSp>
          <p:sp>
            <p:nvSpPr>
              <p:cNvPr id="53" name="文本框 52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02</a:t>
                </a:r>
              </a:p>
            </p:txBody>
          </p:sp>
        </p:grpSp>
        <p:sp>
          <p:nvSpPr>
            <p:cNvPr id="51" name="矩形: 圆角 50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培训体系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369065" y="4379478"/>
            <a:ext cx="3161665" cy="1218565"/>
            <a:chOff x="738505" y="7900028"/>
            <a:chExt cx="3161665" cy="1218565"/>
          </a:xfrm>
        </p:grpSpPr>
        <p:grpSp>
          <p:nvGrpSpPr>
            <p:cNvPr id="57" name="组合 56"/>
            <p:cNvGrpSpPr/>
            <p:nvPr/>
          </p:nvGrpSpPr>
          <p:grpSpPr>
            <a:xfrm>
              <a:off x="738505" y="7900028"/>
              <a:ext cx="3161665" cy="1218565"/>
              <a:chOff x="623" y="3346"/>
              <a:chExt cx="4979" cy="1919"/>
            </a:xfrm>
          </p:grpSpPr>
          <p:grpSp>
            <p:nvGrpSpPr>
              <p:cNvPr id="59" name="组合 58"/>
              <p:cNvGrpSpPr/>
              <p:nvPr/>
            </p:nvGrpSpPr>
            <p:grpSpPr>
              <a:xfrm>
                <a:off x="2008" y="3346"/>
                <a:ext cx="3594" cy="1919"/>
                <a:chOff x="1800" y="3324"/>
                <a:chExt cx="3594" cy="1919"/>
              </a:xfrm>
            </p:grpSpPr>
            <p:sp>
              <p:nvSpPr>
                <p:cNvPr id="61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62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保证精细化管理正常推进的指挥棒</a:t>
                  </a:r>
                </a:p>
              </p:txBody>
            </p:sp>
          </p:grpSp>
          <p:sp>
            <p:nvSpPr>
              <p:cNvPr id="60" name="文本框 59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04</a:t>
                </a:r>
              </a:p>
            </p:txBody>
          </p:sp>
        </p:grpSp>
        <p:sp>
          <p:nvSpPr>
            <p:cNvPr id="58" name="矩形: 圆角 57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12700">
              <a:solidFill>
                <a:schemeClr val="accent1"/>
              </a:solidFill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accent1"/>
                  </a:solidFill>
                  <a:latin typeface="+mj-ea"/>
                  <a:ea typeface="+mj-ea"/>
                </a:rPr>
                <a:t>绩效考核</a:t>
              </a: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7877599" y="4379478"/>
            <a:ext cx="3161665" cy="1218565"/>
            <a:chOff x="738505" y="7900028"/>
            <a:chExt cx="3161665" cy="1218565"/>
          </a:xfrm>
        </p:grpSpPr>
        <p:grpSp>
          <p:nvGrpSpPr>
            <p:cNvPr id="64" name="组合 63"/>
            <p:cNvGrpSpPr/>
            <p:nvPr/>
          </p:nvGrpSpPr>
          <p:grpSpPr>
            <a:xfrm>
              <a:off x="738505" y="7900028"/>
              <a:ext cx="3161665" cy="1218565"/>
              <a:chOff x="623" y="3346"/>
              <a:chExt cx="4979" cy="1919"/>
            </a:xfrm>
          </p:grpSpPr>
          <p:grpSp>
            <p:nvGrpSpPr>
              <p:cNvPr id="66" name="组合 65"/>
              <p:cNvGrpSpPr/>
              <p:nvPr/>
            </p:nvGrpSpPr>
            <p:grpSpPr>
              <a:xfrm>
                <a:off x="2008" y="3346"/>
                <a:ext cx="3594" cy="1919"/>
                <a:chOff x="1800" y="3324"/>
                <a:chExt cx="3594" cy="1919"/>
              </a:xfrm>
            </p:grpSpPr>
            <p:sp>
              <p:nvSpPr>
                <p:cNvPr id="68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324"/>
                  <a:ext cx="3020" cy="63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eaLnBrk="1" hangingPunct="1">
                    <a:spcBef>
                      <a:spcPct val="0"/>
                    </a:spcBef>
                    <a:buNone/>
                    <a:defRPr/>
                  </a:pPr>
                  <a:endParaRPr lang="zh-CN" altLang="en-US" sz="2000" b="1" dirty="0">
                    <a:solidFill>
                      <a:srgbClr val="5161DC"/>
                    </a:solidFill>
                    <a:latin typeface="+mn-lt"/>
                    <a:ea typeface="+mn-ea"/>
                    <a:cs typeface="+mn-ea"/>
                    <a:sym typeface="+mn-lt"/>
                  </a:endParaRPr>
                </a:p>
              </p:txBody>
            </p:sp>
            <p:sp>
              <p:nvSpPr>
                <p:cNvPr id="69" name="Rectangle 13" descr="FD1DDF730CE4456e89755B07FE1653D0# #Rectangle 13"/>
                <p:cNvSpPr>
                  <a:spLocks noChangeArrowheads="1"/>
                </p:cNvSpPr>
                <p:nvPr/>
              </p:nvSpPr>
              <p:spPr bwMode="auto">
                <a:xfrm>
                  <a:off x="1800" y="3995"/>
                  <a:ext cx="3594" cy="1248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>
                  <a:spAutoFit/>
                </a:bodyPr>
                <a:lstStyle>
                  <a:lvl1pPr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32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8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•"/>
                    <a:defRPr sz="24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–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spcBef>
                      <a:spcPct val="20000"/>
                    </a:spcBef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Font typeface="Arial" panose="020B0604020202020204" pitchFamily="34" charset="0"/>
                    <a:buChar char="»"/>
                    <a:defRPr sz="2000"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itchFamily="2" charset="-122"/>
                    </a:defRPr>
                  </a:lvl9pPr>
                </a:lstStyle>
                <a:p>
                  <a:pPr algn="l" eaLnBrk="1" fontAlgn="auto" hangingPunct="1">
                    <a:lnSpc>
                      <a:spcPct val="150000"/>
                    </a:lnSpc>
                    <a:spcBef>
                      <a:spcPct val="0"/>
                    </a:spcBef>
                    <a:buNone/>
                    <a:defRPr/>
                  </a:pPr>
                  <a:r>
                    <a:rPr lang="zh-CN" altLang="en-US" sz="16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+mn-lt"/>
                      <a:ea typeface="+mn-ea"/>
                      <a:cs typeface="+mn-ea"/>
                      <a:sym typeface="+mn-lt"/>
                    </a:rPr>
                    <a:t>精细化管理持续改善的精神力量</a:t>
                  </a:r>
                </a:p>
              </p:txBody>
            </p:sp>
          </p:grpSp>
          <p:sp>
            <p:nvSpPr>
              <p:cNvPr id="67" name="文本框 66"/>
              <p:cNvSpPr txBox="1"/>
              <p:nvPr/>
            </p:nvSpPr>
            <p:spPr>
              <a:xfrm>
                <a:off x="623" y="3346"/>
                <a:ext cx="1411" cy="12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4400" dirty="0">
                    <a:solidFill>
                      <a:schemeClr val="accent1"/>
                    </a:solidFill>
                    <a:latin typeface="+mj-ea"/>
                    <a:ea typeface="+mj-ea"/>
                  </a:rPr>
                  <a:t>06</a:t>
                </a:r>
              </a:p>
            </p:txBody>
          </p:sp>
        </p:grpSp>
        <p:sp>
          <p:nvSpPr>
            <p:cNvPr id="65" name="矩形: 圆角 64"/>
            <p:cNvSpPr/>
            <p:nvPr/>
          </p:nvSpPr>
          <p:spPr>
            <a:xfrm>
              <a:off x="1689312" y="7918018"/>
              <a:ext cx="1435522" cy="400051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91440" tIns="45720" rIns="91440" bIns="45720" numCol="1" anchor="ctr" anchorCtr="0" compatLnSpc="1"/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+mj-ea"/>
                  <a:ea typeface="+mj-ea"/>
                </a:rPr>
                <a:t>企业文化</a:t>
              </a:r>
            </a:p>
          </p:txBody>
        </p:sp>
      </p:grpSp>
      <p:sp>
        <p:nvSpPr>
          <p:cNvPr id="70" name="图形"/>
          <p:cNvSpPr txBox="1"/>
          <p:nvPr/>
        </p:nvSpPr>
        <p:spPr>
          <a:xfrm>
            <a:off x="1384934" y="632539"/>
            <a:ext cx="81823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开展精细化管理必须进行的六项按秩序开展的工作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组合 53"/>
          <p:cNvGrpSpPr/>
          <p:nvPr/>
        </p:nvGrpSpPr>
        <p:grpSpPr>
          <a:xfrm>
            <a:off x="1232588" y="1809696"/>
            <a:ext cx="4605550" cy="1294659"/>
            <a:chOff x="1232588" y="1809696"/>
            <a:chExt cx="4605550" cy="1294659"/>
          </a:xfrm>
        </p:grpSpPr>
        <p:sp>
          <p:nvSpPr>
            <p:cNvPr id="48" name="任意多边形: 形状 47"/>
            <p:cNvSpPr/>
            <p:nvPr/>
          </p:nvSpPr>
          <p:spPr>
            <a:xfrm>
              <a:off x="1232588" y="180969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 algn="ctr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723815" y="2050837"/>
              <a:ext cx="3111500" cy="810895"/>
              <a:chOff x="5345" y="3248"/>
              <a:chExt cx="4900" cy="1277"/>
            </a:xfrm>
          </p:grpSpPr>
          <p:sp>
            <p:nvSpPr>
              <p:cNvPr id="6" name="Rectangle 24"/>
              <p:cNvSpPr>
                <a:spLocks noChangeArrowheads="1"/>
              </p:cNvSpPr>
              <p:nvPr/>
            </p:nvSpPr>
            <p:spPr bwMode="auto">
              <a:xfrm>
                <a:off x="5453" y="3248"/>
                <a:ext cx="4792" cy="64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2000" b="1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1</a:t>
                </a:r>
                <a:r>
                  <a:rPr lang="zh-CN" altLang="en-US" sz="2000" b="1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个定义</a:t>
                </a:r>
                <a:endParaRPr lang="zh-CN" altLang="en-US" sz="1400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lt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5345" y="3943"/>
                <a:ext cx="4289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技术、哲学、系统、工具</a:t>
                </a:r>
                <a:endParaRPr lang="zh-CN" altLang="en-US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阿里巴巴普惠体" panose="00020600040101010101" charset="-122"/>
                  <a:sym typeface="+mn-lt"/>
                </a:endParaRPr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1232588" y="3241436"/>
            <a:ext cx="4605550" cy="1294659"/>
            <a:chOff x="1232588" y="3241436"/>
            <a:chExt cx="4605550" cy="1294659"/>
          </a:xfrm>
        </p:grpSpPr>
        <p:sp>
          <p:nvSpPr>
            <p:cNvPr id="49" name="任意多边形: 形状 48"/>
            <p:cNvSpPr/>
            <p:nvPr/>
          </p:nvSpPr>
          <p:spPr>
            <a:xfrm>
              <a:off x="1232588" y="324143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1723815" y="3484878"/>
              <a:ext cx="3111500" cy="809625"/>
              <a:chOff x="5345" y="3248"/>
              <a:chExt cx="4900" cy="1275"/>
            </a:xfrm>
          </p:grpSpPr>
          <p:sp>
            <p:nvSpPr>
              <p:cNvPr id="13" name="Rectangle 24"/>
              <p:cNvSpPr>
                <a:spLocks noChangeArrowheads="1"/>
              </p:cNvSpPr>
              <p:nvPr/>
            </p:nvSpPr>
            <p:spPr bwMode="auto">
              <a:xfrm>
                <a:off x="5453" y="3248"/>
                <a:ext cx="4792" cy="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2个阶段</a:t>
                </a: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5345" y="3943"/>
                <a:ext cx="2895" cy="58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手册化、 信息化</a:t>
                </a:r>
              </a:p>
            </p:txBody>
          </p:sp>
        </p:grpSp>
      </p:grpSp>
      <p:grpSp>
        <p:nvGrpSpPr>
          <p:cNvPr id="56" name="组合 55"/>
          <p:cNvGrpSpPr/>
          <p:nvPr/>
        </p:nvGrpSpPr>
        <p:grpSpPr>
          <a:xfrm>
            <a:off x="1232588" y="4673176"/>
            <a:ext cx="4605550" cy="1294659"/>
            <a:chOff x="1232588" y="4673176"/>
            <a:chExt cx="4605550" cy="1294659"/>
          </a:xfrm>
        </p:grpSpPr>
        <p:sp>
          <p:nvSpPr>
            <p:cNvPr id="50" name="任意多边形: 形状 49"/>
            <p:cNvSpPr/>
            <p:nvPr/>
          </p:nvSpPr>
          <p:spPr>
            <a:xfrm>
              <a:off x="1232588" y="467317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1723815" y="4933525"/>
              <a:ext cx="3111500" cy="810895"/>
              <a:chOff x="5345" y="3248"/>
              <a:chExt cx="4900" cy="1277"/>
            </a:xfrm>
          </p:grpSpPr>
          <p:sp>
            <p:nvSpPr>
              <p:cNvPr id="20" name="Rectangle 24"/>
              <p:cNvSpPr>
                <a:spLocks noChangeArrowheads="1"/>
              </p:cNvSpPr>
              <p:nvPr/>
            </p:nvSpPr>
            <p:spPr bwMode="auto">
              <a:xfrm>
                <a:off x="5453" y="3248"/>
                <a:ext cx="4792" cy="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sz="2000" b="1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3个原则</a:t>
                </a: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5345" y="3943"/>
                <a:ext cx="3199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系统、持续、造人</a:t>
                </a: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6329365" y="1809696"/>
            <a:ext cx="4605550" cy="1294659"/>
            <a:chOff x="6329365" y="1809696"/>
            <a:chExt cx="4605550" cy="1294659"/>
          </a:xfrm>
        </p:grpSpPr>
        <p:sp>
          <p:nvSpPr>
            <p:cNvPr id="51" name="任意多边形: 形状 50"/>
            <p:cNvSpPr/>
            <p:nvPr/>
          </p:nvSpPr>
          <p:spPr>
            <a:xfrm>
              <a:off x="6329365" y="180969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 algn="ctr">
                <a:buClr>
                  <a:schemeClr val="bg1"/>
                </a:buClr>
                <a:buFont typeface="Arial" panose="020B0604020202020204" pitchFamily="34" charset="0"/>
                <a:buChar char="•"/>
              </a:pPr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26" name="组合 25"/>
            <p:cNvGrpSpPr/>
            <p:nvPr/>
          </p:nvGrpSpPr>
          <p:grpSpPr>
            <a:xfrm>
              <a:off x="6673217" y="2100367"/>
              <a:ext cx="3111500" cy="810895"/>
              <a:chOff x="12129" y="3226"/>
              <a:chExt cx="4900" cy="1277"/>
            </a:xfrm>
          </p:grpSpPr>
          <p:sp>
            <p:nvSpPr>
              <p:cNvPr id="27" name="Rectangle 24"/>
              <p:cNvSpPr>
                <a:spLocks noChangeArrowheads="1"/>
              </p:cNvSpPr>
              <p:nvPr/>
            </p:nvSpPr>
            <p:spPr bwMode="auto">
              <a:xfrm>
                <a:off x="12237" y="3226"/>
                <a:ext cx="4792" cy="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sz="2000" b="1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4类文件</a:t>
                </a: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2129" y="3921"/>
                <a:ext cx="3562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组织、高、中、底层</a:t>
                </a: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6329365" y="3241436"/>
            <a:ext cx="4605550" cy="1294659"/>
            <a:chOff x="6329365" y="3241436"/>
            <a:chExt cx="4605550" cy="1294659"/>
          </a:xfrm>
        </p:grpSpPr>
        <p:sp>
          <p:nvSpPr>
            <p:cNvPr id="52" name="任意多边形: 形状 51"/>
            <p:cNvSpPr/>
            <p:nvPr/>
          </p:nvSpPr>
          <p:spPr>
            <a:xfrm>
              <a:off x="6329365" y="324143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6673217" y="3473448"/>
              <a:ext cx="3111500" cy="810895"/>
              <a:chOff x="12129" y="3226"/>
              <a:chExt cx="4900" cy="1277"/>
            </a:xfrm>
          </p:grpSpPr>
          <p:sp>
            <p:nvSpPr>
              <p:cNvPr id="34" name="Rectangle 24"/>
              <p:cNvSpPr>
                <a:spLocks noChangeArrowheads="1"/>
              </p:cNvSpPr>
              <p:nvPr/>
            </p:nvSpPr>
            <p:spPr bwMode="auto">
              <a:xfrm>
                <a:off x="12237" y="3226"/>
                <a:ext cx="4792" cy="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5大模块</a:t>
                </a:r>
              </a:p>
            </p:txBody>
          </p:sp>
          <p:sp>
            <p:nvSpPr>
              <p:cNvPr id="35" name="文本框 34"/>
              <p:cNvSpPr txBox="1"/>
              <p:nvPr/>
            </p:nvSpPr>
            <p:spPr>
              <a:xfrm>
                <a:off x="12129" y="3921"/>
                <a:ext cx="1466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ORTCC</a:t>
                </a:r>
              </a:p>
            </p:txBody>
          </p:sp>
        </p:grpSp>
      </p:grpSp>
      <p:grpSp>
        <p:nvGrpSpPr>
          <p:cNvPr id="59" name="组合 58"/>
          <p:cNvGrpSpPr/>
          <p:nvPr/>
        </p:nvGrpSpPr>
        <p:grpSpPr>
          <a:xfrm>
            <a:off x="6329365" y="4673176"/>
            <a:ext cx="4605550" cy="1294659"/>
            <a:chOff x="6329365" y="4673176"/>
            <a:chExt cx="4605550" cy="1294659"/>
          </a:xfrm>
        </p:grpSpPr>
        <p:sp>
          <p:nvSpPr>
            <p:cNvPr id="53" name="任意多边形: 形状 52"/>
            <p:cNvSpPr/>
            <p:nvPr/>
          </p:nvSpPr>
          <p:spPr>
            <a:xfrm>
              <a:off x="6329365" y="4673176"/>
              <a:ext cx="4605550" cy="1294659"/>
            </a:xfrm>
            <a:custGeom>
              <a:avLst/>
              <a:gdLst>
                <a:gd name="connsiteX0" fmla="*/ 102978 w 4605550"/>
                <a:gd name="connsiteY0" fmla="*/ 0 h 1294659"/>
                <a:gd name="connsiteX1" fmla="*/ 4502572 w 4605550"/>
                <a:gd name="connsiteY1" fmla="*/ 0 h 1294659"/>
                <a:gd name="connsiteX2" fmla="*/ 4605550 w 4605550"/>
                <a:gd name="connsiteY2" fmla="*/ 102978 h 1294659"/>
                <a:gd name="connsiteX3" fmla="*/ 4605550 w 4605550"/>
                <a:gd name="connsiteY3" fmla="*/ 479215 h 1294659"/>
                <a:gd name="connsiteX4" fmla="*/ 4605550 w 4605550"/>
                <a:gd name="connsiteY4" fmla="*/ 514877 h 1294659"/>
                <a:gd name="connsiteX5" fmla="*/ 4605550 w 4605550"/>
                <a:gd name="connsiteY5" fmla="*/ 779782 h 1294659"/>
                <a:gd name="connsiteX6" fmla="*/ 4605550 w 4605550"/>
                <a:gd name="connsiteY6" fmla="*/ 891114 h 1294659"/>
                <a:gd name="connsiteX7" fmla="*/ 4605550 w 4605550"/>
                <a:gd name="connsiteY7" fmla="*/ 1191681 h 1294659"/>
                <a:gd name="connsiteX8" fmla="*/ 4502572 w 4605550"/>
                <a:gd name="connsiteY8" fmla="*/ 1294659 h 1294659"/>
                <a:gd name="connsiteX9" fmla="*/ 102978 w 4605550"/>
                <a:gd name="connsiteY9" fmla="*/ 1294659 h 1294659"/>
                <a:gd name="connsiteX10" fmla="*/ 0 w 4605550"/>
                <a:gd name="connsiteY10" fmla="*/ 1191681 h 1294659"/>
                <a:gd name="connsiteX11" fmla="*/ 0 w 4605550"/>
                <a:gd name="connsiteY11" fmla="*/ 891114 h 1294659"/>
                <a:gd name="connsiteX12" fmla="*/ 0 w 4605550"/>
                <a:gd name="connsiteY12" fmla="*/ 779782 h 1294659"/>
                <a:gd name="connsiteX13" fmla="*/ 0 w 4605550"/>
                <a:gd name="connsiteY13" fmla="*/ 514877 h 1294659"/>
                <a:gd name="connsiteX14" fmla="*/ 0 w 4605550"/>
                <a:gd name="connsiteY14" fmla="*/ 479215 h 1294659"/>
                <a:gd name="connsiteX15" fmla="*/ 0 w 4605550"/>
                <a:gd name="connsiteY15" fmla="*/ 102978 h 1294659"/>
                <a:gd name="connsiteX16" fmla="*/ 102978 w 4605550"/>
                <a:gd name="connsiteY16" fmla="*/ 0 h 129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605550" h="1294659">
                  <a:moveTo>
                    <a:pt x="102978" y="0"/>
                  </a:moveTo>
                  <a:lnTo>
                    <a:pt x="4502572" y="0"/>
                  </a:lnTo>
                  <a:cubicBezTo>
                    <a:pt x="4559445" y="0"/>
                    <a:pt x="4605550" y="46105"/>
                    <a:pt x="4605550" y="102978"/>
                  </a:cubicBezTo>
                  <a:lnTo>
                    <a:pt x="4605550" y="479215"/>
                  </a:lnTo>
                  <a:lnTo>
                    <a:pt x="4605550" y="514877"/>
                  </a:lnTo>
                  <a:lnTo>
                    <a:pt x="4605550" y="779782"/>
                  </a:lnTo>
                  <a:lnTo>
                    <a:pt x="4605550" y="891114"/>
                  </a:lnTo>
                  <a:lnTo>
                    <a:pt x="4605550" y="1191681"/>
                  </a:lnTo>
                  <a:cubicBezTo>
                    <a:pt x="4605550" y="1248554"/>
                    <a:pt x="4559445" y="1294659"/>
                    <a:pt x="4502572" y="1294659"/>
                  </a:cubicBezTo>
                  <a:lnTo>
                    <a:pt x="102978" y="1294659"/>
                  </a:lnTo>
                  <a:cubicBezTo>
                    <a:pt x="46105" y="1294659"/>
                    <a:pt x="0" y="1248554"/>
                    <a:pt x="0" y="1191681"/>
                  </a:cubicBezTo>
                  <a:lnTo>
                    <a:pt x="0" y="891114"/>
                  </a:lnTo>
                  <a:lnTo>
                    <a:pt x="0" y="779782"/>
                  </a:lnTo>
                  <a:lnTo>
                    <a:pt x="0" y="514877"/>
                  </a:lnTo>
                  <a:lnTo>
                    <a:pt x="0" y="479215"/>
                  </a:lnTo>
                  <a:lnTo>
                    <a:pt x="0" y="102978"/>
                  </a:lnTo>
                  <a:cubicBezTo>
                    <a:pt x="0" y="46105"/>
                    <a:pt x="46105" y="0"/>
                    <a:pt x="102978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6622417" y="4932890"/>
              <a:ext cx="4109085" cy="810895"/>
              <a:chOff x="12129" y="3226"/>
              <a:chExt cx="6471" cy="1277"/>
            </a:xfrm>
          </p:grpSpPr>
          <p:sp>
            <p:nvSpPr>
              <p:cNvPr id="41" name="Rectangle 24"/>
              <p:cNvSpPr>
                <a:spLocks noChangeArrowheads="1"/>
              </p:cNvSpPr>
              <p:nvPr/>
            </p:nvSpPr>
            <p:spPr bwMode="auto">
              <a:xfrm>
                <a:off x="12237" y="3226"/>
                <a:ext cx="4792" cy="65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>
                <a:spAutoFit/>
              </a:bodyPr>
              <a:lstStyle/>
              <a:p>
                <a:pPr marL="342900" indent="-342900" fontAlgn="auto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sz="2000" b="1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6项工作</a:t>
                </a: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12129" y="3921"/>
                <a:ext cx="6471" cy="58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l"/>
                <a:r>
                  <a:rPr lang="zh-CN" altLang="en-US" dirty="0">
                    <a:solidFill>
                      <a:schemeClr val="bg1"/>
                    </a:solidFill>
                    <a:latin typeface="思源黑体 CN Medium" panose="020B0600000000000000" pitchFamily="34" charset="-122"/>
                    <a:ea typeface="思源黑体 CN Medium" panose="020B0600000000000000" pitchFamily="34" charset="-122"/>
                    <a:cs typeface="阿里巴巴普惠体" panose="00020600040101010101" charset="-122"/>
                    <a:sym typeface="+mn-lt"/>
                  </a:rPr>
                  <a:t>战略、组织、流程、培训、绩效、文化</a:t>
                </a:r>
              </a:p>
            </p:txBody>
          </p:sp>
        </p:grpSp>
      </p:grpSp>
      <p:sp>
        <p:nvSpPr>
          <p:cNvPr id="60" name="图形"/>
          <p:cNvSpPr txBox="1"/>
          <p:nvPr/>
        </p:nvSpPr>
        <p:spPr>
          <a:xfrm>
            <a:off x="1384934" y="632539"/>
            <a:ext cx="56931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精细化管理总结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ripple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6006FD5-DB73-4886-95C7-43BF65EE37AC}"/>
              </a:ext>
            </a:extLst>
          </p:cNvPr>
          <p:cNvSpPr txBox="1"/>
          <p:nvPr/>
        </p:nvSpPr>
        <p:spPr>
          <a:xfrm>
            <a:off x="4573386" y="497956"/>
            <a:ext cx="2357275" cy="27148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12700">
              <a:lnSpc>
                <a:spcPct val="100000"/>
              </a:lnSpc>
              <a:defRPr sz="1400" b="1" i="0"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defRPr>
            </a:lvl1pPr>
          </a:lstStyle>
          <a:p>
            <a:pPr algn="ctr"/>
            <a:r>
              <a:rPr lang="zh-CN" altLang="en-US" sz="1764" dirty="0"/>
              <a:t>行业报告资源群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793E173-5825-4841-B00B-A6601E085B2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0072" y="907720"/>
            <a:ext cx="1765463" cy="1765463"/>
          </a:xfrm>
          <a:prstGeom prst="rect">
            <a:avLst/>
          </a:prstGeom>
        </p:spPr>
      </p:pic>
      <p:sp>
        <p:nvSpPr>
          <p:cNvPr id="7" name="object 8">
            <a:extLst>
              <a:ext uri="{FF2B5EF4-FFF2-40B4-BE49-F238E27FC236}">
                <a16:creationId xmlns:a16="http://schemas.microsoft.com/office/drawing/2014/main" id="{C2393EC2-B16E-41B7-B10A-7534D9782E4B}"/>
              </a:ext>
            </a:extLst>
          </p:cNvPr>
          <p:cNvSpPr txBox="1"/>
          <p:nvPr/>
        </p:nvSpPr>
        <p:spPr>
          <a:xfrm>
            <a:off x="7320942" y="848098"/>
            <a:ext cx="4127724" cy="1615827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进群福利：进群即领万份行业研究、管理方案及其他学习资源，直接打包下载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每日分享：</a:t>
            </a:r>
            <a:r>
              <a:rPr lang="en-US" altLang="zh-CN" sz="1300" spc="-6" dirty="0">
                <a:latin typeface="+mn-ea"/>
              </a:rPr>
              <a:t>6+</a:t>
            </a:r>
            <a:r>
              <a:rPr lang="zh-CN" altLang="en-US" sz="1300" spc="-6" dirty="0">
                <a:latin typeface="+mn-ea"/>
              </a:rPr>
              <a:t>份行业精选、</a:t>
            </a:r>
            <a:r>
              <a:rPr lang="en-US" altLang="zh-CN" sz="1300" spc="-6" dirty="0">
                <a:latin typeface="+mn-ea"/>
              </a:rPr>
              <a:t>3</a:t>
            </a:r>
            <a:r>
              <a:rPr lang="zh-CN" altLang="en-US" sz="1300" spc="-6" dirty="0">
                <a:latin typeface="+mn-ea"/>
              </a:rPr>
              <a:t>个行业主题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报告查询：群里直接咨询，免费协助查找</a:t>
            </a:r>
          </a:p>
          <a:p>
            <a:pPr marL="352793" lvl="1" indent="-352793">
              <a:spcBef>
                <a:spcPts val="1560"/>
              </a:spcBef>
              <a:buFont typeface="+mj-lt"/>
              <a:buAutoNum type="arabicPeriod"/>
            </a:pPr>
            <a:r>
              <a:rPr lang="zh-CN" altLang="en-US" sz="1300" spc="-6" dirty="0">
                <a:latin typeface="+mn-ea"/>
              </a:rPr>
              <a:t>严禁广告：仅限行业报告交流，禁止一切无关信息</a:t>
            </a:r>
            <a:endParaRPr lang="en-US" altLang="zh-CN" sz="1300" spc="-6" dirty="0">
              <a:latin typeface="+mn-ea"/>
            </a:endParaRPr>
          </a:p>
        </p:txBody>
      </p:sp>
      <p:sp>
        <p:nvSpPr>
          <p:cNvPr id="8" name="object 4">
            <a:extLst>
              <a:ext uri="{FF2B5EF4-FFF2-40B4-BE49-F238E27FC236}">
                <a16:creationId xmlns:a16="http://schemas.microsoft.com/office/drawing/2014/main" id="{028E0713-FCEE-44A0-9264-4AA27B665F59}"/>
              </a:ext>
            </a:extLst>
          </p:cNvPr>
          <p:cNvSpPr txBox="1"/>
          <p:nvPr/>
        </p:nvSpPr>
        <p:spPr>
          <a:xfrm>
            <a:off x="4656096" y="2673184"/>
            <a:ext cx="2191854" cy="1746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997" algn="ctr"/>
            <a:r>
              <a:rPr sz="1135" b="1" dirty="0" err="1">
                <a:solidFill>
                  <a:srgbClr val="FF4B41"/>
                </a:solidFill>
                <a:latin typeface="微软雅黑"/>
              </a:rPr>
              <a:t>微信扫码</a:t>
            </a:r>
            <a:r>
              <a:rPr lang="en-US" sz="1135" b="1" dirty="0">
                <a:solidFill>
                  <a:srgbClr val="FF4B41"/>
                </a:solidFill>
                <a:latin typeface="微软雅黑"/>
              </a:rPr>
              <a:t> </a:t>
            </a:r>
            <a:r>
              <a:rPr lang="zh-CN" altLang="en-US" sz="1135" b="1" dirty="0">
                <a:solidFill>
                  <a:srgbClr val="FF4B41"/>
                </a:solidFill>
                <a:latin typeface="微软雅黑"/>
              </a:rPr>
              <a:t>长期有效</a:t>
            </a:r>
            <a:endParaRPr sz="1135" b="1" dirty="0">
              <a:solidFill>
                <a:srgbClr val="FF4B41"/>
              </a:solidFill>
              <a:latin typeface="微软雅黑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BFD848F-C4BE-49F7-AD26-1EE75D6B56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0094" y="3860284"/>
            <a:ext cx="1760186" cy="1708541"/>
          </a:xfrm>
          <a:prstGeom prst="rect">
            <a:avLst/>
          </a:prstGeom>
        </p:spPr>
      </p:pic>
      <p:sp>
        <p:nvSpPr>
          <p:cNvPr id="12" name="object 3">
            <a:extLst>
              <a:ext uri="{FF2B5EF4-FFF2-40B4-BE49-F238E27FC236}">
                <a16:creationId xmlns:a16="http://schemas.microsoft.com/office/drawing/2014/main" id="{B3A0B248-818C-4FDF-BEF2-26E329404C8A}"/>
              </a:ext>
            </a:extLst>
          </p:cNvPr>
          <p:cNvSpPr txBox="1"/>
          <p:nvPr/>
        </p:nvSpPr>
        <p:spPr>
          <a:xfrm>
            <a:off x="7352786" y="4135731"/>
            <a:ext cx="4302884" cy="102983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R="6399">
              <a:lnSpc>
                <a:spcPct val="132000"/>
              </a:lnSpc>
              <a:spcBef>
                <a:spcPts val="1511"/>
              </a:spcBef>
            </a:pPr>
            <a:r>
              <a:rPr lang="zh-CN" altLang="en-US" sz="1300" spc="-6" dirty="0">
                <a:latin typeface="+mn-ea"/>
              </a:rPr>
              <a:t>专业知识社群：每月分享</a:t>
            </a:r>
            <a:r>
              <a:rPr lang="en-US" altLang="zh-CN" sz="1300" spc="-6" dirty="0">
                <a:latin typeface="+mn-ea"/>
              </a:rPr>
              <a:t>8000+</a:t>
            </a:r>
            <a:r>
              <a:rPr lang="zh-CN" altLang="en-US" sz="1300" spc="-6" dirty="0">
                <a:latin typeface="+mn-ea"/>
              </a:rPr>
              <a:t>份行业研究报告、商业计划、市场研究、企业运营及咨询管理方案等，涵盖科技、金融、教育、互联网、房地产、生物制药、医疗健康等；已成为投资、产业研究、企业运营、价值传播等工作助手。</a:t>
            </a:r>
          </a:p>
        </p:txBody>
      </p:sp>
      <p:sp>
        <p:nvSpPr>
          <p:cNvPr id="11" name="object 2">
            <a:extLst>
              <a:ext uri="{FF2B5EF4-FFF2-40B4-BE49-F238E27FC236}">
                <a16:creationId xmlns:a16="http://schemas.microsoft.com/office/drawing/2014/main" id="{6263412E-8CBD-48B1-AE33-4655BBC461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67505" y="3446441"/>
            <a:ext cx="2687821" cy="244362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 anchorCtr="0">
            <a:spAutoFit/>
          </a:bodyPr>
          <a:lstStyle/>
          <a:p>
            <a:pPr marL="15997" algn="ctr"/>
            <a:r>
              <a:rPr sz="1764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知识星球</a:t>
            </a:r>
            <a:r>
              <a:rPr sz="1764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sz="1764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行业与管理资源</a:t>
            </a:r>
            <a:endParaRPr sz="176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4ED4F79C-3066-4F74-A367-64947463B5BC}"/>
              </a:ext>
            </a:extLst>
          </p:cNvPr>
          <p:cNvSpPr txBox="1"/>
          <p:nvPr/>
        </p:nvSpPr>
        <p:spPr>
          <a:xfrm>
            <a:off x="4667504" y="5659486"/>
            <a:ext cx="2191854" cy="17466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5997" algn="ctr"/>
            <a:r>
              <a:rPr sz="1135" b="1" dirty="0" err="1">
                <a:solidFill>
                  <a:srgbClr val="FF4B41"/>
                </a:solidFill>
                <a:latin typeface="微软雅黑"/>
              </a:rPr>
              <a:t>微信扫码</a:t>
            </a:r>
            <a:r>
              <a:rPr lang="en-US" sz="1135" b="1" dirty="0">
                <a:solidFill>
                  <a:srgbClr val="FF4B41"/>
                </a:solidFill>
                <a:latin typeface="微软雅黑"/>
              </a:rPr>
              <a:t> </a:t>
            </a:r>
            <a:r>
              <a:rPr lang="zh-CN" altLang="en-US" sz="1135" b="1" dirty="0">
                <a:solidFill>
                  <a:srgbClr val="FF4B41"/>
                </a:solidFill>
                <a:latin typeface="微软雅黑"/>
              </a:rPr>
              <a:t>行研无忧</a:t>
            </a:r>
            <a:endParaRPr sz="1135" b="1" dirty="0">
              <a:solidFill>
                <a:srgbClr val="FF4B41"/>
              </a:solidFill>
              <a:latin typeface="微软雅黑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A08E496C-AF3C-619B-EFF9-37AABCAED8EF}"/>
              </a:ext>
            </a:extLst>
          </p:cNvPr>
          <p:cNvSpPr/>
          <p:nvPr/>
        </p:nvSpPr>
        <p:spPr>
          <a:xfrm>
            <a:off x="183588" y="0"/>
            <a:ext cx="380851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sz="2267" dirty="0">
              <a:solidFill>
                <a:schemeClr val="bg1">
                  <a:lumMod val="95000"/>
                </a:schemeClr>
              </a:solidFill>
              <a:highlight>
                <a:srgbClr val="C0C0C0"/>
              </a:highlight>
              <a:latin typeface="+mn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C7E813-08B1-4EFA-7C04-022BE87B8C4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136" y="2532541"/>
            <a:ext cx="1094373" cy="109437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DF7D004-7A73-B818-AF99-AC31C197581A}"/>
              </a:ext>
            </a:extLst>
          </p:cNvPr>
          <p:cNvSpPr txBox="1"/>
          <p:nvPr/>
        </p:nvSpPr>
        <p:spPr>
          <a:xfrm>
            <a:off x="584592" y="331639"/>
            <a:ext cx="2535607" cy="1810239"/>
          </a:xfrm>
          <a:prstGeom prst="rect">
            <a:avLst/>
          </a:prstGeom>
          <a:noFill/>
          <a:ln>
            <a:solidFill>
              <a:schemeClr val="accent1"/>
            </a:solidFill>
            <a:prstDash val="sysDot"/>
          </a:ln>
        </p:spPr>
        <p:txBody>
          <a:bodyPr wrap="square" rtlCol="0">
            <a:spAutoFit/>
          </a:bodyPr>
          <a:lstStyle/>
          <a:p>
            <a:r>
              <a:rPr lang="zh-CN" altLang="en-US" sz="1008" dirty="0">
                <a:latin typeface="+mn-ea"/>
              </a:rPr>
              <a:t>免责申明：</a:t>
            </a:r>
            <a:br>
              <a:rPr lang="en-US" altLang="zh-CN" sz="1008" dirty="0">
                <a:latin typeface="+mn-ea"/>
              </a:rPr>
            </a:br>
            <a:endParaRPr lang="en-US" altLang="zh-CN" sz="1261" dirty="0">
              <a:latin typeface="+mn-ea"/>
            </a:endParaRP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本内容非原报告内容</a:t>
            </a:r>
            <a:r>
              <a:rPr lang="en-US" altLang="zh-CN" sz="1008" dirty="0">
                <a:latin typeface="+mn-ea"/>
              </a:rPr>
              <a:t>;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原报告来源互联网公开数据；如侵权请联系客服微信，第一时间清理；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原报告仅限社群个人学习，如需它用请联系版权方；</a:t>
            </a:r>
          </a:p>
          <a:p>
            <a:pPr marL="287951" indent="-287951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8" dirty="0">
                <a:latin typeface="+mn-ea"/>
              </a:rPr>
              <a:t>如有其他疑问请联系微信。</a:t>
            </a:r>
          </a:p>
        </p:txBody>
      </p:sp>
    </p:spTree>
    <p:extLst>
      <p:ext uri="{BB962C8B-B14F-4D97-AF65-F5344CB8AC3E}">
        <p14:creationId xmlns:p14="http://schemas.microsoft.com/office/powerpoint/2010/main" val="34751627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图形"/>
          <p:cNvSpPr/>
          <p:nvPr/>
        </p:nvSpPr>
        <p:spPr>
          <a:xfrm>
            <a:off x="-577229" y="2602439"/>
            <a:ext cx="1377315" cy="1377315"/>
          </a:xfrm>
          <a:custGeom>
            <a:avLst/>
            <a:gdLst>
              <a:gd name="connsiteX0" fmla="*/ 1471366 w 2942730"/>
              <a:gd name="connsiteY0" fmla="*/ 511734 h 2942730"/>
              <a:gd name="connsiteX1" fmla="*/ 511734 w 2942730"/>
              <a:gd name="connsiteY1" fmla="*/ 1471366 h 2942730"/>
              <a:gd name="connsiteX2" fmla="*/ 1471366 w 2942730"/>
              <a:gd name="connsiteY2" fmla="*/ 2430998 h 2942730"/>
              <a:gd name="connsiteX3" fmla="*/ 2430998 w 2942730"/>
              <a:gd name="connsiteY3" fmla="*/ 1471366 h 2942730"/>
              <a:gd name="connsiteX4" fmla="*/ 1471366 w 2942730"/>
              <a:gd name="connsiteY4" fmla="*/ 511734 h 2942730"/>
              <a:gd name="connsiteX5" fmla="*/ 1471365 w 2942730"/>
              <a:gd name="connsiteY5" fmla="*/ 0 h 2942730"/>
              <a:gd name="connsiteX6" fmla="*/ 2942730 w 2942730"/>
              <a:gd name="connsiteY6" fmla="*/ 1471365 h 2942730"/>
              <a:gd name="connsiteX7" fmla="*/ 1471365 w 2942730"/>
              <a:gd name="connsiteY7" fmla="*/ 2942730 h 2942730"/>
              <a:gd name="connsiteX8" fmla="*/ 0 w 2942730"/>
              <a:gd name="connsiteY8" fmla="*/ 1471365 h 2942730"/>
              <a:gd name="connsiteX9" fmla="*/ 1471365 w 2942730"/>
              <a:gd name="connsiteY9" fmla="*/ 0 h 29427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942730" h="2942730">
                <a:moveTo>
                  <a:pt x="1471366" y="511734"/>
                </a:moveTo>
                <a:cubicBezTo>
                  <a:pt x="941376" y="511734"/>
                  <a:pt x="511734" y="941376"/>
                  <a:pt x="511734" y="1471366"/>
                </a:cubicBezTo>
                <a:cubicBezTo>
                  <a:pt x="511734" y="2001356"/>
                  <a:pt x="941376" y="2430998"/>
                  <a:pt x="1471366" y="2430998"/>
                </a:cubicBezTo>
                <a:cubicBezTo>
                  <a:pt x="2001356" y="2430998"/>
                  <a:pt x="2430998" y="2001356"/>
                  <a:pt x="2430998" y="1471366"/>
                </a:cubicBezTo>
                <a:cubicBezTo>
                  <a:pt x="2430998" y="941376"/>
                  <a:pt x="2001356" y="511734"/>
                  <a:pt x="1471366" y="511734"/>
                </a:cubicBezTo>
                <a:close/>
                <a:moveTo>
                  <a:pt x="1471365" y="0"/>
                </a:moveTo>
                <a:cubicBezTo>
                  <a:pt x="2283977" y="0"/>
                  <a:pt x="2942730" y="658753"/>
                  <a:pt x="2942730" y="1471365"/>
                </a:cubicBezTo>
                <a:cubicBezTo>
                  <a:pt x="2942730" y="2283977"/>
                  <a:pt x="2283977" y="2942730"/>
                  <a:pt x="1471365" y="2942730"/>
                </a:cubicBezTo>
                <a:cubicBezTo>
                  <a:pt x="658753" y="2942730"/>
                  <a:pt x="0" y="2283977"/>
                  <a:pt x="0" y="1471365"/>
                </a:cubicBezTo>
                <a:cubicBezTo>
                  <a:pt x="0" y="658753"/>
                  <a:pt x="658753" y="0"/>
                  <a:pt x="14713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en-US" sz="6000" dirty="0">
              <a:latin typeface="字魂58号-创中黑" panose="00000500000000000000" charset="-122"/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sp>
        <p:nvSpPr>
          <p:cNvPr id="3" name="图形"/>
          <p:cNvSpPr/>
          <p:nvPr/>
        </p:nvSpPr>
        <p:spPr>
          <a:xfrm>
            <a:off x="377825" y="407670"/>
            <a:ext cx="11436350" cy="6042025"/>
          </a:xfrm>
          <a:prstGeom prst="roundRect">
            <a:avLst>
              <a:gd name="adj" fmla="val 5625"/>
            </a:avLst>
          </a:prstGeom>
          <a:solidFill>
            <a:schemeClr val="bg1"/>
          </a:solidFill>
          <a:ln w="19050">
            <a:solidFill>
              <a:schemeClr val="bg1"/>
            </a:solidFill>
          </a:ln>
          <a:effectLst>
            <a:outerShdw blurRad="685800" dist="38100" dir="10800000" algn="r" rotWithShape="0">
              <a:schemeClr val="accent1">
                <a:alpha val="2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cs typeface="思源宋体 CN Heavy" panose="02020900000000000000" charset="-122"/>
            </a:endParaRPr>
          </a:p>
        </p:txBody>
      </p:sp>
      <p:sp>
        <p:nvSpPr>
          <p:cNvPr id="4" name="任意多边形: 形状 3"/>
          <p:cNvSpPr/>
          <p:nvPr/>
        </p:nvSpPr>
        <p:spPr>
          <a:xfrm>
            <a:off x="784115" y="5908763"/>
            <a:ext cx="932143" cy="244465"/>
          </a:xfrm>
          <a:custGeom>
            <a:avLst/>
            <a:gdLst>
              <a:gd name="connsiteX0" fmla="*/ 1466048 w 1489075"/>
              <a:gd name="connsiteY0" fmla="*/ 344482 h 390526"/>
              <a:gd name="connsiteX1" fmla="*/ 1489075 w 1489075"/>
              <a:gd name="connsiteY1" fmla="*/ 367504 h 390526"/>
              <a:gd name="connsiteX2" fmla="*/ 1466048 w 1489075"/>
              <a:gd name="connsiteY2" fmla="*/ 390526 h 390526"/>
              <a:gd name="connsiteX3" fmla="*/ 1443021 w 1489075"/>
              <a:gd name="connsiteY3" fmla="*/ 367504 h 390526"/>
              <a:gd name="connsiteX4" fmla="*/ 1466048 w 1489075"/>
              <a:gd name="connsiteY4" fmla="*/ 344482 h 390526"/>
              <a:gd name="connsiteX5" fmla="*/ 1312531 w 1489075"/>
              <a:gd name="connsiteY5" fmla="*/ 344482 h 390526"/>
              <a:gd name="connsiteX6" fmla="*/ 1335558 w 1489075"/>
              <a:gd name="connsiteY6" fmla="*/ 367504 h 390526"/>
              <a:gd name="connsiteX7" fmla="*/ 1312531 w 1489075"/>
              <a:gd name="connsiteY7" fmla="*/ 390526 h 390526"/>
              <a:gd name="connsiteX8" fmla="*/ 1289504 w 1489075"/>
              <a:gd name="connsiteY8" fmla="*/ 367504 h 390526"/>
              <a:gd name="connsiteX9" fmla="*/ 1312531 w 1489075"/>
              <a:gd name="connsiteY9" fmla="*/ 344482 h 390526"/>
              <a:gd name="connsiteX10" fmla="*/ 1146963 w 1489075"/>
              <a:gd name="connsiteY10" fmla="*/ 344482 h 390526"/>
              <a:gd name="connsiteX11" fmla="*/ 1169990 w 1489075"/>
              <a:gd name="connsiteY11" fmla="*/ 367504 h 390526"/>
              <a:gd name="connsiteX12" fmla="*/ 1146963 w 1489075"/>
              <a:gd name="connsiteY12" fmla="*/ 390526 h 390526"/>
              <a:gd name="connsiteX13" fmla="*/ 1123936 w 1489075"/>
              <a:gd name="connsiteY13" fmla="*/ 367504 h 390526"/>
              <a:gd name="connsiteX14" fmla="*/ 1146963 w 1489075"/>
              <a:gd name="connsiteY14" fmla="*/ 344482 h 390526"/>
              <a:gd name="connsiteX15" fmla="*/ 993446 w 1489075"/>
              <a:gd name="connsiteY15" fmla="*/ 344482 h 390526"/>
              <a:gd name="connsiteX16" fmla="*/ 1016473 w 1489075"/>
              <a:gd name="connsiteY16" fmla="*/ 367504 h 390526"/>
              <a:gd name="connsiteX17" fmla="*/ 993446 w 1489075"/>
              <a:gd name="connsiteY17" fmla="*/ 390526 h 390526"/>
              <a:gd name="connsiteX18" fmla="*/ 970419 w 1489075"/>
              <a:gd name="connsiteY18" fmla="*/ 367504 h 390526"/>
              <a:gd name="connsiteX19" fmla="*/ 993446 w 1489075"/>
              <a:gd name="connsiteY19" fmla="*/ 344482 h 390526"/>
              <a:gd name="connsiteX20" fmla="*/ 829413 w 1489075"/>
              <a:gd name="connsiteY20" fmla="*/ 344482 h 390526"/>
              <a:gd name="connsiteX21" fmla="*/ 852440 w 1489075"/>
              <a:gd name="connsiteY21" fmla="*/ 367504 h 390526"/>
              <a:gd name="connsiteX22" fmla="*/ 829413 w 1489075"/>
              <a:gd name="connsiteY22" fmla="*/ 390526 h 390526"/>
              <a:gd name="connsiteX23" fmla="*/ 806386 w 1489075"/>
              <a:gd name="connsiteY23" fmla="*/ 367504 h 390526"/>
              <a:gd name="connsiteX24" fmla="*/ 829413 w 1489075"/>
              <a:gd name="connsiteY24" fmla="*/ 344482 h 390526"/>
              <a:gd name="connsiteX25" fmla="*/ 675895 w 1489075"/>
              <a:gd name="connsiteY25" fmla="*/ 344482 h 390526"/>
              <a:gd name="connsiteX26" fmla="*/ 698922 w 1489075"/>
              <a:gd name="connsiteY26" fmla="*/ 367504 h 390526"/>
              <a:gd name="connsiteX27" fmla="*/ 675895 w 1489075"/>
              <a:gd name="connsiteY27" fmla="*/ 390526 h 390526"/>
              <a:gd name="connsiteX28" fmla="*/ 652868 w 1489075"/>
              <a:gd name="connsiteY28" fmla="*/ 367504 h 390526"/>
              <a:gd name="connsiteX29" fmla="*/ 675895 w 1489075"/>
              <a:gd name="connsiteY29" fmla="*/ 344482 h 390526"/>
              <a:gd name="connsiteX30" fmla="*/ 510328 w 1489075"/>
              <a:gd name="connsiteY30" fmla="*/ 344482 h 390526"/>
              <a:gd name="connsiteX31" fmla="*/ 533355 w 1489075"/>
              <a:gd name="connsiteY31" fmla="*/ 367504 h 390526"/>
              <a:gd name="connsiteX32" fmla="*/ 510328 w 1489075"/>
              <a:gd name="connsiteY32" fmla="*/ 390526 h 390526"/>
              <a:gd name="connsiteX33" fmla="*/ 487301 w 1489075"/>
              <a:gd name="connsiteY33" fmla="*/ 367504 h 390526"/>
              <a:gd name="connsiteX34" fmla="*/ 510328 w 1489075"/>
              <a:gd name="connsiteY34" fmla="*/ 344482 h 390526"/>
              <a:gd name="connsiteX35" fmla="*/ 356811 w 1489075"/>
              <a:gd name="connsiteY35" fmla="*/ 344482 h 390526"/>
              <a:gd name="connsiteX36" fmla="*/ 379838 w 1489075"/>
              <a:gd name="connsiteY36" fmla="*/ 367504 h 390526"/>
              <a:gd name="connsiteX37" fmla="*/ 356811 w 1489075"/>
              <a:gd name="connsiteY37" fmla="*/ 390526 h 390526"/>
              <a:gd name="connsiteX38" fmla="*/ 333784 w 1489075"/>
              <a:gd name="connsiteY38" fmla="*/ 367504 h 390526"/>
              <a:gd name="connsiteX39" fmla="*/ 356811 w 1489075"/>
              <a:gd name="connsiteY39" fmla="*/ 344482 h 390526"/>
              <a:gd name="connsiteX40" fmla="*/ 176544 w 1489075"/>
              <a:gd name="connsiteY40" fmla="*/ 344482 h 390526"/>
              <a:gd name="connsiteX41" fmla="*/ 199571 w 1489075"/>
              <a:gd name="connsiteY41" fmla="*/ 367504 h 390526"/>
              <a:gd name="connsiteX42" fmla="*/ 176544 w 1489075"/>
              <a:gd name="connsiteY42" fmla="*/ 390526 h 390526"/>
              <a:gd name="connsiteX43" fmla="*/ 153517 w 1489075"/>
              <a:gd name="connsiteY43" fmla="*/ 367504 h 390526"/>
              <a:gd name="connsiteX44" fmla="*/ 176544 w 1489075"/>
              <a:gd name="connsiteY44" fmla="*/ 344482 h 390526"/>
              <a:gd name="connsiteX45" fmla="*/ 23027 w 1489075"/>
              <a:gd name="connsiteY45" fmla="*/ 344482 h 390526"/>
              <a:gd name="connsiteX46" fmla="*/ 46054 w 1489075"/>
              <a:gd name="connsiteY46" fmla="*/ 367504 h 390526"/>
              <a:gd name="connsiteX47" fmla="*/ 23027 w 1489075"/>
              <a:gd name="connsiteY47" fmla="*/ 390526 h 390526"/>
              <a:gd name="connsiteX48" fmla="*/ 0 w 1489075"/>
              <a:gd name="connsiteY48" fmla="*/ 367504 h 390526"/>
              <a:gd name="connsiteX49" fmla="*/ 23027 w 1489075"/>
              <a:gd name="connsiteY49" fmla="*/ 344482 h 390526"/>
              <a:gd name="connsiteX50" fmla="*/ 1466048 w 1489075"/>
              <a:gd name="connsiteY50" fmla="*/ 172241 h 390526"/>
              <a:gd name="connsiteX51" fmla="*/ 1489075 w 1489075"/>
              <a:gd name="connsiteY51" fmla="*/ 195263 h 390526"/>
              <a:gd name="connsiteX52" fmla="*/ 1466048 w 1489075"/>
              <a:gd name="connsiteY52" fmla="*/ 218285 h 390526"/>
              <a:gd name="connsiteX53" fmla="*/ 1443021 w 1489075"/>
              <a:gd name="connsiteY53" fmla="*/ 195263 h 390526"/>
              <a:gd name="connsiteX54" fmla="*/ 1466048 w 1489075"/>
              <a:gd name="connsiteY54" fmla="*/ 172241 h 390526"/>
              <a:gd name="connsiteX55" fmla="*/ 1312531 w 1489075"/>
              <a:gd name="connsiteY55" fmla="*/ 172241 h 390526"/>
              <a:gd name="connsiteX56" fmla="*/ 1335558 w 1489075"/>
              <a:gd name="connsiteY56" fmla="*/ 195263 h 390526"/>
              <a:gd name="connsiteX57" fmla="*/ 1312531 w 1489075"/>
              <a:gd name="connsiteY57" fmla="*/ 218285 h 390526"/>
              <a:gd name="connsiteX58" fmla="*/ 1289504 w 1489075"/>
              <a:gd name="connsiteY58" fmla="*/ 195263 h 390526"/>
              <a:gd name="connsiteX59" fmla="*/ 1312531 w 1489075"/>
              <a:gd name="connsiteY59" fmla="*/ 172241 h 390526"/>
              <a:gd name="connsiteX60" fmla="*/ 1146963 w 1489075"/>
              <a:gd name="connsiteY60" fmla="*/ 172241 h 390526"/>
              <a:gd name="connsiteX61" fmla="*/ 1169990 w 1489075"/>
              <a:gd name="connsiteY61" fmla="*/ 195263 h 390526"/>
              <a:gd name="connsiteX62" fmla="*/ 1146963 w 1489075"/>
              <a:gd name="connsiteY62" fmla="*/ 218285 h 390526"/>
              <a:gd name="connsiteX63" fmla="*/ 1123936 w 1489075"/>
              <a:gd name="connsiteY63" fmla="*/ 195263 h 390526"/>
              <a:gd name="connsiteX64" fmla="*/ 1146963 w 1489075"/>
              <a:gd name="connsiteY64" fmla="*/ 172241 h 390526"/>
              <a:gd name="connsiteX65" fmla="*/ 993446 w 1489075"/>
              <a:gd name="connsiteY65" fmla="*/ 172241 h 390526"/>
              <a:gd name="connsiteX66" fmla="*/ 1016473 w 1489075"/>
              <a:gd name="connsiteY66" fmla="*/ 195263 h 390526"/>
              <a:gd name="connsiteX67" fmla="*/ 993446 w 1489075"/>
              <a:gd name="connsiteY67" fmla="*/ 218285 h 390526"/>
              <a:gd name="connsiteX68" fmla="*/ 970419 w 1489075"/>
              <a:gd name="connsiteY68" fmla="*/ 195263 h 390526"/>
              <a:gd name="connsiteX69" fmla="*/ 993446 w 1489075"/>
              <a:gd name="connsiteY69" fmla="*/ 172241 h 390526"/>
              <a:gd name="connsiteX70" fmla="*/ 829413 w 1489075"/>
              <a:gd name="connsiteY70" fmla="*/ 172241 h 390526"/>
              <a:gd name="connsiteX71" fmla="*/ 852440 w 1489075"/>
              <a:gd name="connsiteY71" fmla="*/ 195263 h 390526"/>
              <a:gd name="connsiteX72" fmla="*/ 829413 w 1489075"/>
              <a:gd name="connsiteY72" fmla="*/ 218285 h 390526"/>
              <a:gd name="connsiteX73" fmla="*/ 806386 w 1489075"/>
              <a:gd name="connsiteY73" fmla="*/ 195263 h 390526"/>
              <a:gd name="connsiteX74" fmla="*/ 829413 w 1489075"/>
              <a:gd name="connsiteY74" fmla="*/ 172241 h 390526"/>
              <a:gd name="connsiteX75" fmla="*/ 675895 w 1489075"/>
              <a:gd name="connsiteY75" fmla="*/ 172241 h 390526"/>
              <a:gd name="connsiteX76" fmla="*/ 698922 w 1489075"/>
              <a:gd name="connsiteY76" fmla="*/ 195263 h 390526"/>
              <a:gd name="connsiteX77" fmla="*/ 675895 w 1489075"/>
              <a:gd name="connsiteY77" fmla="*/ 218285 h 390526"/>
              <a:gd name="connsiteX78" fmla="*/ 652868 w 1489075"/>
              <a:gd name="connsiteY78" fmla="*/ 195263 h 390526"/>
              <a:gd name="connsiteX79" fmla="*/ 675895 w 1489075"/>
              <a:gd name="connsiteY79" fmla="*/ 172241 h 390526"/>
              <a:gd name="connsiteX80" fmla="*/ 510328 w 1489075"/>
              <a:gd name="connsiteY80" fmla="*/ 172241 h 390526"/>
              <a:gd name="connsiteX81" fmla="*/ 533355 w 1489075"/>
              <a:gd name="connsiteY81" fmla="*/ 195263 h 390526"/>
              <a:gd name="connsiteX82" fmla="*/ 510328 w 1489075"/>
              <a:gd name="connsiteY82" fmla="*/ 218285 h 390526"/>
              <a:gd name="connsiteX83" fmla="*/ 487301 w 1489075"/>
              <a:gd name="connsiteY83" fmla="*/ 195263 h 390526"/>
              <a:gd name="connsiteX84" fmla="*/ 510328 w 1489075"/>
              <a:gd name="connsiteY84" fmla="*/ 172241 h 390526"/>
              <a:gd name="connsiteX85" fmla="*/ 356811 w 1489075"/>
              <a:gd name="connsiteY85" fmla="*/ 172241 h 390526"/>
              <a:gd name="connsiteX86" fmla="*/ 379838 w 1489075"/>
              <a:gd name="connsiteY86" fmla="*/ 195263 h 390526"/>
              <a:gd name="connsiteX87" fmla="*/ 356811 w 1489075"/>
              <a:gd name="connsiteY87" fmla="*/ 218285 h 390526"/>
              <a:gd name="connsiteX88" fmla="*/ 333784 w 1489075"/>
              <a:gd name="connsiteY88" fmla="*/ 195263 h 390526"/>
              <a:gd name="connsiteX89" fmla="*/ 356811 w 1489075"/>
              <a:gd name="connsiteY89" fmla="*/ 172241 h 390526"/>
              <a:gd name="connsiteX90" fmla="*/ 176544 w 1489075"/>
              <a:gd name="connsiteY90" fmla="*/ 172241 h 390526"/>
              <a:gd name="connsiteX91" fmla="*/ 199571 w 1489075"/>
              <a:gd name="connsiteY91" fmla="*/ 195263 h 390526"/>
              <a:gd name="connsiteX92" fmla="*/ 176544 w 1489075"/>
              <a:gd name="connsiteY92" fmla="*/ 218285 h 390526"/>
              <a:gd name="connsiteX93" fmla="*/ 153517 w 1489075"/>
              <a:gd name="connsiteY93" fmla="*/ 195263 h 390526"/>
              <a:gd name="connsiteX94" fmla="*/ 176544 w 1489075"/>
              <a:gd name="connsiteY94" fmla="*/ 172241 h 390526"/>
              <a:gd name="connsiteX95" fmla="*/ 23027 w 1489075"/>
              <a:gd name="connsiteY95" fmla="*/ 172241 h 390526"/>
              <a:gd name="connsiteX96" fmla="*/ 46054 w 1489075"/>
              <a:gd name="connsiteY96" fmla="*/ 195263 h 390526"/>
              <a:gd name="connsiteX97" fmla="*/ 23027 w 1489075"/>
              <a:gd name="connsiteY97" fmla="*/ 218285 h 390526"/>
              <a:gd name="connsiteX98" fmla="*/ 0 w 1489075"/>
              <a:gd name="connsiteY98" fmla="*/ 195263 h 390526"/>
              <a:gd name="connsiteX99" fmla="*/ 23027 w 1489075"/>
              <a:gd name="connsiteY99" fmla="*/ 172241 h 390526"/>
              <a:gd name="connsiteX100" fmla="*/ 1466048 w 1489075"/>
              <a:gd name="connsiteY100" fmla="*/ 0 h 390526"/>
              <a:gd name="connsiteX101" fmla="*/ 1489075 w 1489075"/>
              <a:gd name="connsiteY101" fmla="*/ 23022 h 390526"/>
              <a:gd name="connsiteX102" fmla="*/ 1466048 w 1489075"/>
              <a:gd name="connsiteY102" fmla="*/ 46044 h 390526"/>
              <a:gd name="connsiteX103" fmla="*/ 1443021 w 1489075"/>
              <a:gd name="connsiteY103" fmla="*/ 23022 h 390526"/>
              <a:gd name="connsiteX104" fmla="*/ 1466048 w 1489075"/>
              <a:gd name="connsiteY104" fmla="*/ 0 h 390526"/>
              <a:gd name="connsiteX105" fmla="*/ 1312531 w 1489075"/>
              <a:gd name="connsiteY105" fmla="*/ 0 h 390526"/>
              <a:gd name="connsiteX106" fmla="*/ 1335558 w 1489075"/>
              <a:gd name="connsiteY106" fmla="*/ 23022 h 390526"/>
              <a:gd name="connsiteX107" fmla="*/ 1312531 w 1489075"/>
              <a:gd name="connsiteY107" fmla="*/ 46044 h 390526"/>
              <a:gd name="connsiteX108" fmla="*/ 1289504 w 1489075"/>
              <a:gd name="connsiteY108" fmla="*/ 23022 h 390526"/>
              <a:gd name="connsiteX109" fmla="*/ 1312531 w 1489075"/>
              <a:gd name="connsiteY109" fmla="*/ 0 h 390526"/>
              <a:gd name="connsiteX110" fmla="*/ 1146963 w 1489075"/>
              <a:gd name="connsiteY110" fmla="*/ 0 h 390526"/>
              <a:gd name="connsiteX111" fmla="*/ 1169990 w 1489075"/>
              <a:gd name="connsiteY111" fmla="*/ 23022 h 390526"/>
              <a:gd name="connsiteX112" fmla="*/ 1146963 w 1489075"/>
              <a:gd name="connsiteY112" fmla="*/ 46044 h 390526"/>
              <a:gd name="connsiteX113" fmla="*/ 1123936 w 1489075"/>
              <a:gd name="connsiteY113" fmla="*/ 23022 h 390526"/>
              <a:gd name="connsiteX114" fmla="*/ 1146963 w 1489075"/>
              <a:gd name="connsiteY114" fmla="*/ 0 h 390526"/>
              <a:gd name="connsiteX115" fmla="*/ 993446 w 1489075"/>
              <a:gd name="connsiteY115" fmla="*/ 0 h 390526"/>
              <a:gd name="connsiteX116" fmla="*/ 1016473 w 1489075"/>
              <a:gd name="connsiteY116" fmla="*/ 23022 h 390526"/>
              <a:gd name="connsiteX117" fmla="*/ 993446 w 1489075"/>
              <a:gd name="connsiteY117" fmla="*/ 46044 h 390526"/>
              <a:gd name="connsiteX118" fmla="*/ 970419 w 1489075"/>
              <a:gd name="connsiteY118" fmla="*/ 23022 h 390526"/>
              <a:gd name="connsiteX119" fmla="*/ 993446 w 1489075"/>
              <a:gd name="connsiteY119" fmla="*/ 0 h 390526"/>
              <a:gd name="connsiteX120" fmla="*/ 829413 w 1489075"/>
              <a:gd name="connsiteY120" fmla="*/ 0 h 390526"/>
              <a:gd name="connsiteX121" fmla="*/ 852440 w 1489075"/>
              <a:gd name="connsiteY121" fmla="*/ 23022 h 390526"/>
              <a:gd name="connsiteX122" fmla="*/ 829413 w 1489075"/>
              <a:gd name="connsiteY122" fmla="*/ 46044 h 390526"/>
              <a:gd name="connsiteX123" fmla="*/ 806386 w 1489075"/>
              <a:gd name="connsiteY123" fmla="*/ 23022 h 390526"/>
              <a:gd name="connsiteX124" fmla="*/ 829413 w 1489075"/>
              <a:gd name="connsiteY124" fmla="*/ 0 h 390526"/>
              <a:gd name="connsiteX125" fmla="*/ 675895 w 1489075"/>
              <a:gd name="connsiteY125" fmla="*/ 0 h 390526"/>
              <a:gd name="connsiteX126" fmla="*/ 698922 w 1489075"/>
              <a:gd name="connsiteY126" fmla="*/ 23022 h 390526"/>
              <a:gd name="connsiteX127" fmla="*/ 675895 w 1489075"/>
              <a:gd name="connsiteY127" fmla="*/ 46044 h 390526"/>
              <a:gd name="connsiteX128" fmla="*/ 652868 w 1489075"/>
              <a:gd name="connsiteY128" fmla="*/ 23022 h 390526"/>
              <a:gd name="connsiteX129" fmla="*/ 675895 w 1489075"/>
              <a:gd name="connsiteY129" fmla="*/ 0 h 390526"/>
              <a:gd name="connsiteX130" fmla="*/ 510328 w 1489075"/>
              <a:gd name="connsiteY130" fmla="*/ 0 h 390526"/>
              <a:gd name="connsiteX131" fmla="*/ 533355 w 1489075"/>
              <a:gd name="connsiteY131" fmla="*/ 23022 h 390526"/>
              <a:gd name="connsiteX132" fmla="*/ 510328 w 1489075"/>
              <a:gd name="connsiteY132" fmla="*/ 46044 h 390526"/>
              <a:gd name="connsiteX133" fmla="*/ 487301 w 1489075"/>
              <a:gd name="connsiteY133" fmla="*/ 23022 h 390526"/>
              <a:gd name="connsiteX134" fmla="*/ 510328 w 1489075"/>
              <a:gd name="connsiteY134" fmla="*/ 0 h 390526"/>
              <a:gd name="connsiteX135" fmla="*/ 356811 w 1489075"/>
              <a:gd name="connsiteY135" fmla="*/ 0 h 390526"/>
              <a:gd name="connsiteX136" fmla="*/ 379838 w 1489075"/>
              <a:gd name="connsiteY136" fmla="*/ 23022 h 390526"/>
              <a:gd name="connsiteX137" fmla="*/ 356811 w 1489075"/>
              <a:gd name="connsiteY137" fmla="*/ 46044 h 390526"/>
              <a:gd name="connsiteX138" fmla="*/ 333784 w 1489075"/>
              <a:gd name="connsiteY138" fmla="*/ 23022 h 390526"/>
              <a:gd name="connsiteX139" fmla="*/ 356811 w 1489075"/>
              <a:gd name="connsiteY139" fmla="*/ 0 h 390526"/>
              <a:gd name="connsiteX140" fmla="*/ 176544 w 1489075"/>
              <a:gd name="connsiteY140" fmla="*/ 0 h 390526"/>
              <a:gd name="connsiteX141" fmla="*/ 199571 w 1489075"/>
              <a:gd name="connsiteY141" fmla="*/ 23022 h 390526"/>
              <a:gd name="connsiteX142" fmla="*/ 176544 w 1489075"/>
              <a:gd name="connsiteY142" fmla="*/ 46044 h 390526"/>
              <a:gd name="connsiteX143" fmla="*/ 153517 w 1489075"/>
              <a:gd name="connsiteY143" fmla="*/ 23022 h 390526"/>
              <a:gd name="connsiteX144" fmla="*/ 176544 w 1489075"/>
              <a:gd name="connsiteY144" fmla="*/ 0 h 390526"/>
              <a:gd name="connsiteX145" fmla="*/ 23027 w 1489075"/>
              <a:gd name="connsiteY145" fmla="*/ 0 h 390526"/>
              <a:gd name="connsiteX146" fmla="*/ 46054 w 1489075"/>
              <a:gd name="connsiteY146" fmla="*/ 23022 h 390526"/>
              <a:gd name="connsiteX147" fmla="*/ 23027 w 1489075"/>
              <a:gd name="connsiteY147" fmla="*/ 46044 h 390526"/>
              <a:gd name="connsiteX148" fmla="*/ 0 w 1489075"/>
              <a:gd name="connsiteY148" fmla="*/ 23022 h 390526"/>
              <a:gd name="connsiteX149" fmla="*/ 23027 w 1489075"/>
              <a:gd name="connsiteY149" fmla="*/ 0 h 390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</a:cxnLst>
            <a:rect l="l" t="t" r="r" b="b"/>
            <a:pathLst>
              <a:path w="1489075" h="390526">
                <a:moveTo>
                  <a:pt x="1466048" y="344482"/>
                </a:moveTo>
                <a:cubicBezTo>
                  <a:pt x="1478765" y="344482"/>
                  <a:pt x="1489075" y="354789"/>
                  <a:pt x="1489075" y="367504"/>
                </a:cubicBezTo>
                <a:cubicBezTo>
                  <a:pt x="1489075" y="380219"/>
                  <a:pt x="1478765" y="390526"/>
                  <a:pt x="1466048" y="390526"/>
                </a:cubicBezTo>
                <a:cubicBezTo>
                  <a:pt x="1453331" y="390526"/>
                  <a:pt x="1443021" y="380219"/>
                  <a:pt x="1443021" y="367504"/>
                </a:cubicBezTo>
                <a:cubicBezTo>
                  <a:pt x="1443021" y="354789"/>
                  <a:pt x="1453331" y="344482"/>
                  <a:pt x="1466048" y="344482"/>
                </a:cubicBezTo>
                <a:close/>
                <a:moveTo>
                  <a:pt x="1312531" y="344482"/>
                </a:moveTo>
                <a:cubicBezTo>
                  <a:pt x="1325248" y="344482"/>
                  <a:pt x="1335558" y="354789"/>
                  <a:pt x="1335558" y="367504"/>
                </a:cubicBezTo>
                <a:cubicBezTo>
                  <a:pt x="1335558" y="380219"/>
                  <a:pt x="1325248" y="390526"/>
                  <a:pt x="1312531" y="390526"/>
                </a:cubicBezTo>
                <a:cubicBezTo>
                  <a:pt x="1299814" y="390526"/>
                  <a:pt x="1289504" y="380219"/>
                  <a:pt x="1289504" y="367504"/>
                </a:cubicBezTo>
                <a:cubicBezTo>
                  <a:pt x="1289504" y="354789"/>
                  <a:pt x="1299814" y="344482"/>
                  <a:pt x="1312531" y="344482"/>
                </a:cubicBezTo>
                <a:close/>
                <a:moveTo>
                  <a:pt x="1146963" y="344482"/>
                </a:moveTo>
                <a:cubicBezTo>
                  <a:pt x="1159680" y="344482"/>
                  <a:pt x="1169990" y="354789"/>
                  <a:pt x="1169990" y="367504"/>
                </a:cubicBezTo>
                <a:cubicBezTo>
                  <a:pt x="1169990" y="380219"/>
                  <a:pt x="1159680" y="390526"/>
                  <a:pt x="1146963" y="390526"/>
                </a:cubicBezTo>
                <a:cubicBezTo>
                  <a:pt x="1134246" y="390526"/>
                  <a:pt x="1123936" y="380219"/>
                  <a:pt x="1123936" y="367504"/>
                </a:cubicBezTo>
                <a:cubicBezTo>
                  <a:pt x="1123936" y="354789"/>
                  <a:pt x="1134246" y="344482"/>
                  <a:pt x="1146963" y="344482"/>
                </a:cubicBezTo>
                <a:close/>
                <a:moveTo>
                  <a:pt x="993446" y="344482"/>
                </a:moveTo>
                <a:cubicBezTo>
                  <a:pt x="1006163" y="344482"/>
                  <a:pt x="1016473" y="354789"/>
                  <a:pt x="1016473" y="367504"/>
                </a:cubicBezTo>
                <a:cubicBezTo>
                  <a:pt x="1016473" y="380219"/>
                  <a:pt x="1006163" y="390526"/>
                  <a:pt x="993446" y="390526"/>
                </a:cubicBezTo>
                <a:cubicBezTo>
                  <a:pt x="980729" y="390526"/>
                  <a:pt x="970419" y="380219"/>
                  <a:pt x="970419" y="367504"/>
                </a:cubicBezTo>
                <a:cubicBezTo>
                  <a:pt x="970419" y="354789"/>
                  <a:pt x="980729" y="344482"/>
                  <a:pt x="993446" y="344482"/>
                </a:cubicBezTo>
                <a:close/>
                <a:moveTo>
                  <a:pt x="829413" y="344482"/>
                </a:moveTo>
                <a:cubicBezTo>
                  <a:pt x="842130" y="344482"/>
                  <a:pt x="852440" y="354789"/>
                  <a:pt x="852440" y="367504"/>
                </a:cubicBezTo>
                <a:cubicBezTo>
                  <a:pt x="852440" y="380219"/>
                  <a:pt x="842130" y="390526"/>
                  <a:pt x="829413" y="390526"/>
                </a:cubicBezTo>
                <a:cubicBezTo>
                  <a:pt x="816696" y="390526"/>
                  <a:pt x="806386" y="380219"/>
                  <a:pt x="806386" y="367504"/>
                </a:cubicBezTo>
                <a:cubicBezTo>
                  <a:pt x="806386" y="354789"/>
                  <a:pt x="816696" y="344482"/>
                  <a:pt x="829413" y="344482"/>
                </a:cubicBezTo>
                <a:close/>
                <a:moveTo>
                  <a:pt x="675895" y="344482"/>
                </a:moveTo>
                <a:cubicBezTo>
                  <a:pt x="688612" y="344482"/>
                  <a:pt x="698922" y="354789"/>
                  <a:pt x="698922" y="367504"/>
                </a:cubicBezTo>
                <a:cubicBezTo>
                  <a:pt x="698922" y="380219"/>
                  <a:pt x="688612" y="390526"/>
                  <a:pt x="675895" y="390526"/>
                </a:cubicBezTo>
                <a:cubicBezTo>
                  <a:pt x="663178" y="390526"/>
                  <a:pt x="652868" y="380219"/>
                  <a:pt x="652868" y="367504"/>
                </a:cubicBezTo>
                <a:cubicBezTo>
                  <a:pt x="652868" y="354789"/>
                  <a:pt x="663178" y="344482"/>
                  <a:pt x="675895" y="344482"/>
                </a:cubicBezTo>
                <a:close/>
                <a:moveTo>
                  <a:pt x="510328" y="344482"/>
                </a:moveTo>
                <a:cubicBezTo>
                  <a:pt x="523045" y="344482"/>
                  <a:pt x="533355" y="354789"/>
                  <a:pt x="533355" y="367504"/>
                </a:cubicBezTo>
                <a:cubicBezTo>
                  <a:pt x="533355" y="380219"/>
                  <a:pt x="523045" y="390526"/>
                  <a:pt x="510328" y="390526"/>
                </a:cubicBezTo>
                <a:cubicBezTo>
                  <a:pt x="497611" y="390526"/>
                  <a:pt x="487301" y="380219"/>
                  <a:pt x="487301" y="367504"/>
                </a:cubicBezTo>
                <a:cubicBezTo>
                  <a:pt x="487301" y="354789"/>
                  <a:pt x="497611" y="344482"/>
                  <a:pt x="510328" y="344482"/>
                </a:cubicBezTo>
                <a:close/>
                <a:moveTo>
                  <a:pt x="356811" y="344482"/>
                </a:moveTo>
                <a:cubicBezTo>
                  <a:pt x="369528" y="344482"/>
                  <a:pt x="379838" y="354789"/>
                  <a:pt x="379838" y="367504"/>
                </a:cubicBezTo>
                <a:cubicBezTo>
                  <a:pt x="379838" y="380219"/>
                  <a:pt x="369528" y="390526"/>
                  <a:pt x="356811" y="390526"/>
                </a:cubicBezTo>
                <a:cubicBezTo>
                  <a:pt x="344094" y="390526"/>
                  <a:pt x="333784" y="380219"/>
                  <a:pt x="333784" y="367504"/>
                </a:cubicBezTo>
                <a:cubicBezTo>
                  <a:pt x="333784" y="354789"/>
                  <a:pt x="344094" y="344482"/>
                  <a:pt x="356811" y="344482"/>
                </a:cubicBezTo>
                <a:close/>
                <a:moveTo>
                  <a:pt x="176544" y="344482"/>
                </a:moveTo>
                <a:cubicBezTo>
                  <a:pt x="189261" y="344482"/>
                  <a:pt x="199571" y="354789"/>
                  <a:pt x="199571" y="367504"/>
                </a:cubicBezTo>
                <a:cubicBezTo>
                  <a:pt x="199571" y="380219"/>
                  <a:pt x="189261" y="390526"/>
                  <a:pt x="176544" y="390526"/>
                </a:cubicBezTo>
                <a:cubicBezTo>
                  <a:pt x="163827" y="390526"/>
                  <a:pt x="153517" y="380219"/>
                  <a:pt x="153517" y="367504"/>
                </a:cubicBezTo>
                <a:cubicBezTo>
                  <a:pt x="153517" y="354789"/>
                  <a:pt x="163827" y="344482"/>
                  <a:pt x="176544" y="344482"/>
                </a:cubicBezTo>
                <a:close/>
                <a:moveTo>
                  <a:pt x="23027" y="344482"/>
                </a:moveTo>
                <a:cubicBezTo>
                  <a:pt x="35744" y="344482"/>
                  <a:pt x="46054" y="354789"/>
                  <a:pt x="46054" y="367504"/>
                </a:cubicBezTo>
                <a:cubicBezTo>
                  <a:pt x="46054" y="380219"/>
                  <a:pt x="35744" y="390526"/>
                  <a:pt x="23027" y="390526"/>
                </a:cubicBezTo>
                <a:cubicBezTo>
                  <a:pt x="10310" y="390526"/>
                  <a:pt x="0" y="380219"/>
                  <a:pt x="0" y="367504"/>
                </a:cubicBezTo>
                <a:cubicBezTo>
                  <a:pt x="0" y="354789"/>
                  <a:pt x="10310" y="344482"/>
                  <a:pt x="23027" y="344482"/>
                </a:cubicBezTo>
                <a:close/>
                <a:moveTo>
                  <a:pt x="1466048" y="172241"/>
                </a:moveTo>
                <a:cubicBezTo>
                  <a:pt x="1478765" y="172241"/>
                  <a:pt x="1489075" y="182548"/>
                  <a:pt x="1489075" y="195263"/>
                </a:cubicBezTo>
                <a:cubicBezTo>
                  <a:pt x="1489075" y="207978"/>
                  <a:pt x="1478765" y="218285"/>
                  <a:pt x="1466048" y="218285"/>
                </a:cubicBezTo>
                <a:cubicBezTo>
                  <a:pt x="1453331" y="218285"/>
                  <a:pt x="1443021" y="207978"/>
                  <a:pt x="1443021" y="195263"/>
                </a:cubicBezTo>
                <a:cubicBezTo>
                  <a:pt x="1443021" y="182548"/>
                  <a:pt x="1453331" y="172241"/>
                  <a:pt x="1466048" y="172241"/>
                </a:cubicBezTo>
                <a:close/>
                <a:moveTo>
                  <a:pt x="1312531" y="172241"/>
                </a:moveTo>
                <a:cubicBezTo>
                  <a:pt x="1325248" y="172241"/>
                  <a:pt x="1335558" y="182548"/>
                  <a:pt x="1335558" y="195263"/>
                </a:cubicBezTo>
                <a:cubicBezTo>
                  <a:pt x="1335558" y="207978"/>
                  <a:pt x="1325248" y="218285"/>
                  <a:pt x="1312531" y="218285"/>
                </a:cubicBezTo>
                <a:cubicBezTo>
                  <a:pt x="1299814" y="218285"/>
                  <a:pt x="1289504" y="207978"/>
                  <a:pt x="1289504" y="195263"/>
                </a:cubicBezTo>
                <a:cubicBezTo>
                  <a:pt x="1289504" y="182548"/>
                  <a:pt x="1299814" y="172241"/>
                  <a:pt x="1312531" y="172241"/>
                </a:cubicBezTo>
                <a:close/>
                <a:moveTo>
                  <a:pt x="1146963" y="172241"/>
                </a:moveTo>
                <a:cubicBezTo>
                  <a:pt x="1159680" y="172241"/>
                  <a:pt x="1169990" y="182548"/>
                  <a:pt x="1169990" y="195263"/>
                </a:cubicBezTo>
                <a:cubicBezTo>
                  <a:pt x="1169990" y="207978"/>
                  <a:pt x="1159680" y="218285"/>
                  <a:pt x="1146963" y="218285"/>
                </a:cubicBezTo>
                <a:cubicBezTo>
                  <a:pt x="1134246" y="218285"/>
                  <a:pt x="1123936" y="207978"/>
                  <a:pt x="1123936" y="195263"/>
                </a:cubicBezTo>
                <a:cubicBezTo>
                  <a:pt x="1123936" y="182548"/>
                  <a:pt x="1134246" y="172241"/>
                  <a:pt x="1146963" y="172241"/>
                </a:cubicBezTo>
                <a:close/>
                <a:moveTo>
                  <a:pt x="993446" y="172241"/>
                </a:moveTo>
                <a:cubicBezTo>
                  <a:pt x="1006163" y="172241"/>
                  <a:pt x="1016473" y="182548"/>
                  <a:pt x="1016473" y="195263"/>
                </a:cubicBezTo>
                <a:cubicBezTo>
                  <a:pt x="1016473" y="207978"/>
                  <a:pt x="1006163" y="218285"/>
                  <a:pt x="993446" y="218285"/>
                </a:cubicBezTo>
                <a:cubicBezTo>
                  <a:pt x="980729" y="218285"/>
                  <a:pt x="970419" y="207978"/>
                  <a:pt x="970419" y="195263"/>
                </a:cubicBezTo>
                <a:cubicBezTo>
                  <a:pt x="970419" y="182548"/>
                  <a:pt x="980729" y="172241"/>
                  <a:pt x="993446" y="172241"/>
                </a:cubicBezTo>
                <a:close/>
                <a:moveTo>
                  <a:pt x="829413" y="172241"/>
                </a:moveTo>
                <a:cubicBezTo>
                  <a:pt x="842130" y="172241"/>
                  <a:pt x="852440" y="182548"/>
                  <a:pt x="852440" y="195263"/>
                </a:cubicBezTo>
                <a:cubicBezTo>
                  <a:pt x="852440" y="207978"/>
                  <a:pt x="842130" y="218285"/>
                  <a:pt x="829413" y="218285"/>
                </a:cubicBezTo>
                <a:cubicBezTo>
                  <a:pt x="816696" y="218285"/>
                  <a:pt x="806386" y="207978"/>
                  <a:pt x="806386" y="195263"/>
                </a:cubicBezTo>
                <a:cubicBezTo>
                  <a:pt x="806386" y="182548"/>
                  <a:pt x="816696" y="172241"/>
                  <a:pt x="829413" y="172241"/>
                </a:cubicBezTo>
                <a:close/>
                <a:moveTo>
                  <a:pt x="675895" y="172241"/>
                </a:moveTo>
                <a:cubicBezTo>
                  <a:pt x="688612" y="172241"/>
                  <a:pt x="698922" y="182548"/>
                  <a:pt x="698922" y="195263"/>
                </a:cubicBezTo>
                <a:cubicBezTo>
                  <a:pt x="698922" y="207978"/>
                  <a:pt x="688612" y="218285"/>
                  <a:pt x="675895" y="218285"/>
                </a:cubicBezTo>
                <a:cubicBezTo>
                  <a:pt x="663178" y="218285"/>
                  <a:pt x="652868" y="207978"/>
                  <a:pt x="652868" y="195263"/>
                </a:cubicBezTo>
                <a:cubicBezTo>
                  <a:pt x="652868" y="182548"/>
                  <a:pt x="663178" y="172241"/>
                  <a:pt x="675895" y="172241"/>
                </a:cubicBezTo>
                <a:close/>
                <a:moveTo>
                  <a:pt x="510328" y="172241"/>
                </a:moveTo>
                <a:cubicBezTo>
                  <a:pt x="523045" y="172241"/>
                  <a:pt x="533355" y="182548"/>
                  <a:pt x="533355" y="195263"/>
                </a:cubicBezTo>
                <a:cubicBezTo>
                  <a:pt x="533355" y="207978"/>
                  <a:pt x="523045" y="218285"/>
                  <a:pt x="510328" y="218285"/>
                </a:cubicBezTo>
                <a:cubicBezTo>
                  <a:pt x="497611" y="218285"/>
                  <a:pt x="487301" y="207978"/>
                  <a:pt x="487301" y="195263"/>
                </a:cubicBezTo>
                <a:cubicBezTo>
                  <a:pt x="487301" y="182548"/>
                  <a:pt x="497611" y="172241"/>
                  <a:pt x="510328" y="172241"/>
                </a:cubicBezTo>
                <a:close/>
                <a:moveTo>
                  <a:pt x="356811" y="172241"/>
                </a:moveTo>
                <a:cubicBezTo>
                  <a:pt x="369528" y="172241"/>
                  <a:pt x="379838" y="182548"/>
                  <a:pt x="379838" y="195263"/>
                </a:cubicBezTo>
                <a:cubicBezTo>
                  <a:pt x="379838" y="207978"/>
                  <a:pt x="369528" y="218285"/>
                  <a:pt x="356811" y="218285"/>
                </a:cubicBezTo>
                <a:cubicBezTo>
                  <a:pt x="344094" y="218285"/>
                  <a:pt x="333784" y="207978"/>
                  <a:pt x="333784" y="195263"/>
                </a:cubicBezTo>
                <a:cubicBezTo>
                  <a:pt x="333784" y="182548"/>
                  <a:pt x="344094" y="172241"/>
                  <a:pt x="356811" y="172241"/>
                </a:cubicBezTo>
                <a:close/>
                <a:moveTo>
                  <a:pt x="176544" y="172241"/>
                </a:moveTo>
                <a:cubicBezTo>
                  <a:pt x="189261" y="172241"/>
                  <a:pt x="199571" y="182548"/>
                  <a:pt x="199571" y="195263"/>
                </a:cubicBezTo>
                <a:cubicBezTo>
                  <a:pt x="199571" y="207978"/>
                  <a:pt x="189261" y="218285"/>
                  <a:pt x="176544" y="218285"/>
                </a:cubicBezTo>
                <a:cubicBezTo>
                  <a:pt x="163827" y="218285"/>
                  <a:pt x="153517" y="207978"/>
                  <a:pt x="153517" y="195263"/>
                </a:cubicBezTo>
                <a:cubicBezTo>
                  <a:pt x="153517" y="182548"/>
                  <a:pt x="163827" y="172241"/>
                  <a:pt x="176544" y="172241"/>
                </a:cubicBezTo>
                <a:close/>
                <a:moveTo>
                  <a:pt x="23027" y="172241"/>
                </a:moveTo>
                <a:cubicBezTo>
                  <a:pt x="35744" y="172241"/>
                  <a:pt x="46054" y="182548"/>
                  <a:pt x="46054" y="195263"/>
                </a:cubicBezTo>
                <a:cubicBezTo>
                  <a:pt x="46054" y="207978"/>
                  <a:pt x="35744" y="218285"/>
                  <a:pt x="23027" y="218285"/>
                </a:cubicBezTo>
                <a:cubicBezTo>
                  <a:pt x="10310" y="218285"/>
                  <a:pt x="0" y="207978"/>
                  <a:pt x="0" y="195263"/>
                </a:cubicBezTo>
                <a:cubicBezTo>
                  <a:pt x="0" y="182548"/>
                  <a:pt x="10310" y="172241"/>
                  <a:pt x="23027" y="172241"/>
                </a:cubicBezTo>
                <a:close/>
                <a:moveTo>
                  <a:pt x="1466048" y="0"/>
                </a:moveTo>
                <a:cubicBezTo>
                  <a:pt x="1478765" y="0"/>
                  <a:pt x="1489075" y="10307"/>
                  <a:pt x="1489075" y="23022"/>
                </a:cubicBezTo>
                <a:cubicBezTo>
                  <a:pt x="1489075" y="35737"/>
                  <a:pt x="1478765" y="46044"/>
                  <a:pt x="1466048" y="46044"/>
                </a:cubicBezTo>
                <a:cubicBezTo>
                  <a:pt x="1453331" y="46044"/>
                  <a:pt x="1443021" y="35737"/>
                  <a:pt x="1443021" y="23022"/>
                </a:cubicBezTo>
                <a:cubicBezTo>
                  <a:pt x="1443021" y="10307"/>
                  <a:pt x="1453331" y="0"/>
                  <a:pt x="1466048" y="0"/>
                </a:cubicBezTo>
                <a:close/>
                <a:moveTo>
                  <a:pt x="1312531" y="0"/>
                </a:moveTo>
                <a:cubicBezTo>
                  <a:pt x="1325248" y="0"/>
                  <a:pt x="1335558" y="10307"/>
                  <a:pt x="1335558" y="23022"/>
                </a:cubicBezTo>
                <a:cubicBezTo>
                  <a:pt x="1335558" y="35737"/>
                  <a:pt x="1325248" y="46044"/>
                  <a:pt x="1312531" y="46044"/>
                </a:cubicBezTo>
                <a:cubicBezTo>
                  <a:pt x="1299814" y="46044"/>
                  <a:pt x="1289504" y="35737"/>
                  <a:pt x="1289504" y="23022"/>
                </a:cubicBezTo>
                <a:cubicBezTo>
                  <a:pt x="1289504" y="10307"/>
                  <a:pt x="1299814" y="0"/>
                  <a:pt x="1312531" y="0"/>
                </a:cubicBezTo>
                <a:close/>
                <a:moveTo>
                  <a:pt x="1146963" y="0"/>
                </a:moveTo>
                <a:cubicBezTo>
                  <a:pt x="1159680" y="0"/>
                  <a:pt x="1169990" y="10307"/>
                  <a:pt x="1169990" y="23022"/>
                </a:cubicBezTo>
                <a:cubicBezTo>
                  <a:pt x="1169990" y="35737"/>
                  <a:pt x="1159680" y="46044"/>
                  <a:pt x="1146963" y="46044"/>
                </a:cubicBezTo>
                <a:cubicBezTo>
                  <a:pt x="1134246" y="46044"/>
                  <a:pt x="1123936" y="35737"/>
                  <a:pt x="1123936" y="23022"/>
                </a:cubicBezTo>
                <a:cubicBezTo>
                  <a:pt x="1123936" y="10307"/>
                  <a:pt x="1134246" y="0"/>
                  <a:pt x="1146963" y="0"/>
                </a:cubicBezTo>
                <a:close/>
                <a:moveTo>
                  <a:pt x="993446" y="0"/>
                </a:moveTo>
                <a:cubicBezTo>
                  <a:pt x="1006163" y="0"/>
                  <a:pt x="1016473" y="10307"/>
                  <a:pt x="1016473" y="23022"/>
                </a:cubicBezTo>
                <a:cubicBezTo>
                  <a:pt x="1016473" y="35737"/>
                  <a:pt x="1006163" y="46044"/>
                  <a:pt x="993446" y="46044"/>
                </a:cubicBezTo>
                <a:cubicBezTo>
                  <a:pt x="980729" y="46044"/>
                  <a:pt x="970419" y="35737"/>
                  <a:pt x="970419" y="23022"/>
                </a:cubicBezTo>
                <a:cubicBezTo>
                  <a:pt x="970419" y="10307"/>
                  <a:pt x="980729" y="0"/>
                  <a:pt x="993446" y="0"/>
                </a:cubicBezTo>
                <a:close/>
                <a:moveTo>
                  <a:pt x="829413" y="0"/>
                </a:moveTo>
                <a:cubicBezTo>
                  <a:pt x="842130" y="0"/>
                  <a:pt x="852440" y="10307"/>
                  <a:pt x="852440" y="23022"/>
                </a:cubicBezTo>
                <a:cubicBezTo>
                  <a:pt x="852440" y="35737"/>
                  <a:pt x="842130" y="46044"/>
                  <a:pt x="829413" y="46044"/>
                </a:cubicBezTo>
                <a:cubicBezTo>
                  <a:pt x="816696" y="46044"/>
                  <a:pt x="806386" y="35737"/>
                  <a:pt x="806386" y="23022"/>
                </a:cubicBezTo>
                <a:cubicBezTo>
                  <a:pt x="806386" y="10307"/>
                  <a:pt x="816696" y="0"/>
                  <a:pt x="829413" y="0"/>
                </a:cubicBezTo>
                <a:close/>
                <a:moveTo>
                  <a:pt x="675895" y="0"/>
                </a:moveTo>
                <a:cubicBezTo>
                  <a:pt x="688612" y="0"/>
                  <a:pt x="698922" y="10307"/>
                  <a:pt x="698922" y="23022"/>
                </a:cubicBezTo>
                <a:cubicBezTo>
                  <a:pt x="698922" y="35737"/>
                  <a:pt x="688612" y="46044"/>
                  <a:pt x="675895" y="46044"/>
                </a:cubicBezTo>
                <a:cubicBezTo>
                  <a:pt x="663178" y="46044"/>
                  <a:pt x="652868" y="35737"/>
                  <a:pt x="652868" y="23022"/>
                </a:cubicBezTo>
                <a:cubicBezTo>
                  <a:pt x="652868" y="10307"/>
                  <a:pt x="663178" y="0"/>
                  <a:pt x="675895" y="0"/>
                </a:cubicBezTo>
                <a:close/>
                <a:moveTo>
                  <a:pt x="510328" y="0"/>
                </a:moveTo>
                <a:cubicBezTo>
                  <a:pt x="523045" y="0"/>
                  <a:pt x="533355" y="10307"/>
                  <a:pt x="533355" y="23022"/>
                </a:cubicBezTo>
                <a:cubicBezTo>
                  <a:pt x="533355" y="35737"/>
                  <a:pt x="523045" y="46044"/>
                  <a:pt x="510328" y="46044"/>
                </a:cubicBezTo>
                <a:cubicBezTo>
                  <a:pt x="497611" y="46044"/>
                  <a:pt x="487301" y="35737"/>
                  <a:pt x="487301" y="23022"/>
                </a:cubicBezTo>
                <a:cubicBezTo>
                  <a:pt x="487301" y="10307"/>
                  <a:pt x="497611" y="0"/>
                  <a:pt x="510328" y="0"/>
                </a:cubicBezTo>
                <a:close/>
                <a:moveTo>
                  <a:pt x="356811" y="0"/>
                </a:moveTo>
                <a:cubicBezTo>
                  <a:pt x="369528" y="0"/>
                  <a:pt x="379838" y="10307"/>
                  <a:pt x="379838" y="23022"/>
                </a:cubicBezTo>
                <a:cubicBezTo>
                  <a:pt x="379838" y="35737"/>
                  <a:pt x="369528" y="46044"/>
                  <a:pt x="356811" y="46044"/>
                </a:cubicBezTo>
                <a:cubicBezTo>
                  <a:pt x="344094" y="46044"/>
                  <a:pt x="333784" y="35737"/>
                  <a:pt x="333784" y="23022"/>
                </a:cubicBezTo>
                <a:cubicBezTo>
                  <a:pt x="333784" y="10307"/>
                  <a:pt x="344094" y="0"/>
                  <a:pt x="356811" y="0"/>
                </a:cubicBezTo>
                <a:close/>
                <a:moveTo>
                  <a:pt x="176544" y="0"/>
                </a:moveTo>
                <a:cubicBezTo>
                  <a:pt x="189261" y="0"/>
                  <a:pt x="199571" y="10307"/>
                  <a:pt x="199571" y="23022"/>
                </a:cubicBezTo>
                <a:cubicBezTo>
                  <a:pt x="199571" y="35737"/>
                  <a:pt x="189261" y="46044"/>
                  <a:pt x="176544" y="46044"/>
                </a:cubicBezTo>
                <a:cubicBezTo>
                  <a:pt x="163827" y="46044"/>
                  <a:pt x="153517" y="35737"/>
                  <a:pt x="153517" y="23022"/>
                </a:cubicBezTo>
                <a:cubicBezTo>
                  <a:pt x="153517" y="10307"/>
                  <a:pt x="163827" y="0"/>
                  <a:pt x="176544" y="0"/>
                </a:cubicBezTo>
                <a:close/>
                <a:moveTo>
                  <a:pt x="23027" y="0"/>
                </a:moveTo>
                <a:cubicBezTo>
                  <a:pt x="35744" y="0"/>
                  <a:pt x="46054" y="10307"/>
                  <a:pt x="46054" y="23022"/>
                </a:cubicBezTo>
                <a:cubicBezTo>
                  <a:pt x="46054" y="35737"/>
                  <a:pt x="35744" y="46044"/>
                  <a:pt x="23027" y="46044"/>
                </a:cubicBezTo>
                <a:cubicBezTo>
                  <a:pt x="10310" y="46044"/>
                  <a:pt x="0" y="35737"/>
                  <a:pt x="0" y="23022"/>
                </a:cubicBezTo>
                <a:cubicBezTo>
                  <a:pt x="0" y="10307"/>
                  <a:pt x="10310" y="0"/>
                  <a:pt x="23027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chemeClr val="lt1"/>
                </a:solidFill>
                <a:effectLst/>
                <a:uFillTx/>
                <a:latin typeface="+mn-lt"/>
                <a:ea typeface="+mn-ea"/>
                <a:cs typeface="+mn-cs"/>
                <a:sym typeface="Helvetica Neue Medium" panose="02000503000000020004"/>
              </a:defRPr>
            </a:lvl9pPr>
          </a:lstStyle>
          <a:p>
            <a:pPr algn="ctr"/>
            <a:endParaRPr lang="en-US" sz="6000" dirty="0">
              <a:latin typeface="字魂58号-创中黑" panose="00000500000000000000" charset="-122"/>
              <a:cs typeface="字魂58号-创中黑" panose="00000500000000000000" charset="-122"/>
              <a:sym typeface="思源宋体 CN Heavy" panose="02020900000000000000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1290176" y="5848301"/>
            <a:ext cx="1141095" cy="1350010"/>
            <a:chOff x="17905" y="9225"/>
            <a:chExt cx="1797" cy="2126"/>
          </a:xfrm>
        </p:grpSpPr>
        <p:sp>
          <p:nvSpPr>
            <p:cNvPr id="6" name="图形"/>
            <p:cNvSpPr/>
            <p:nvPr/>
          </p:nvSpPr>
          <p:spPr>
            <a:xfrm>
              <a:off x="18602" y="10237"/>
              <a:ext cx="1100" cy="1114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ru-RU" sz="6000"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  <p:sp>
          <p:nvSpPr>
            <p:cNvPr id="7" name="图形"/>
            <p:cNvSpPr/>
            <p:nvPr/>
          </p:nvSpPr>
          <p:spPr>
            <a:xfrm>
              <a:off x="17905" y="9225"/>
              <a:ext cx="612" cy="613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ru-RU" sz="6000"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</p:grpSp>
      <p:sp>
        <p:nvSpPr>
          <p:cNvPr id="8" name="图形"/>
          <p:cNvSpPr>
            <a:spLocks noEditPoints="1"/>
          </p:cNvSpPr>
          <p:nvPr/>
        </p:nvSpPr>
        <p:spPr bwMode="auto">
          <a:xfrm>
            <a:off x="820628" y="874364"/>
            <a:ext cx="292735" cy="331470"/>
          </a:xfrm>
          <a:custGeom>
            <a:avLst/>
            <a:gdLst>
              <a:gd name="T0" fmla="*/ 34 w 281"/>
              <a:gd name="T1" fmla="*/ 45 h 318"/>
              <a:gd name="T2" fmla="*/ 34 w 281"/>
              <a:gd name="T3" fmla="*/ 159 h 318"/>
              <a:gd name="T4" fmla="*/ 34 w 281"/>
              <a:gd name="T5" fmla="*/ 272 h 318"/>
              <a:gd name="T6" fmla="*/ 132 w 281"/>
              <a:gd name="T7" fmla="*/ 216 h 318"/>
              <a:gd name="T8" fmla="*/ 141 w 281"/>
              <a:gd name="T9" fmla="*/ 230 h 318"/>
              <a:gd name="T10" fmla="*/ 140 w 281"/>
              <a:gd name="T11" fmla="*/ 230 h 318"/>
              <a:gd name="T12" fmla="*/ 132 w 281"/>
              <a:gd name="T13" fmla="*/ 216 h 318"/>
              <a:gd name="T14" fmla="*/ 230 w 281"/>
              <a:gd name="T15" fmla="*/ 158 h 318"/>
              <a:gd name="T16" fmla="*/ 132 w 281"/>
              <a:gd name="T17" fmla="*/ 102 h 318"/>
              <a:gd name="T18" fmla="*/ 132 w 281"/>
              <a:gd name="T19" fmla="*/ 102 h 318"/>
              <a:gd name="T20" fmla="*/ 34 w 281"/>
              <a:gd name="T21" fmla="*/ 45 h 318"/>
              <a:gd name="T22" fmla="*/ 17 w 281"/>
              <a:gd name="T23" fmla="*/ 0 h 318"/>
              <a:gd name="T24" fmla="*/ 22 w 281"/>
              <a:gd name="T25" fmla="*/ 0 h 318"/>
              <a:gd name="T26" fmla="*/ 26 w 281"/>
              <a:gd name="T27" fmla="*/ 2 h 318"/>
              <a:gd name="T28" fmla="*/ 149 w 281"/>
              <a:gd name="T29" fmla="*/ 73 h 318"/>
              <a:gd name="T30" fmla="*/ 149 w 281"/>
              <a:gd name="T31" fmla="*/ 73 h 318"/>
              <a:gd name="T32" fmla="*/ 272 w 281"/>
              <a:gd name="T33" fmla="*/ 144 h 318"/>
              <a:gd name="T34" fmla="*/ 276 w 281"/>
              <a:gd name="T35" fmla="*/ 146 h 318"/>
              <a:gd name="T36" fmla="*/ 279 w 281"/>
              <a:gd name="T37" fmla="*/ 150 h 318"/>
              <a:gd name="T38" fmla="*/ 280 w 281"/>
              <a:gd name="T39" fmla="*/ 154 h 318"/>
              <a:gd name="T40" fmla="*/ 281 w 281"/>
              <a:gd name="T41" fmla="*/ 158 h 318"/>
              <a:gd name="T42" fmla="*/ 280 w 281"/>
              <a:gd name="T43" fmla="*/ 163 h 318"/>
              <a:gd name="T44" fmla="*/ 279 w 281"/>
              <a:gd name="T45" fmla="*/ 167 h 318"/>
              <a:gd name="T46" fmla="*/ 276 w 281"/>
              <a:gd name="T47" fmla="*/ 171 h 318"/>
              <a:gd name="T48" fmla="*/ 272 w 281"/>
              <a:gd name="T49" fmla="*/ 174 h 318"/>
              <a:gd name="T50" fmla="*/ 149 w 281"/>
              <a:gd name="T51" fmla="*/ 244 h 318"/>
              <a:gd name="T52" fmla="*/ 149 w 281"/>
              <a:gd name="T53" fmla="*/ 244 h 318"/>
              <a:gd name="T54" fmla="*/ 26 w 281"/>
              <a:gd name="T55" fmla="*/ 315 h 318"/>
              <a:gd name="T56" fmla="*/ 22 w 281"/>
              <a:gd name="T57" fmla="*/ 318 h 318"/>
              <a:gd name="T58" fmla="*/ 17 w 281"/>
              <a:gd name="T59" fmla="*/ 318 h 318"/>
              <a:gd name="T60" fmla="*/ 13 w 281"/>
              <a:gd name="T61" fmla="*/ 318 h 318"/>
              <a:gd name="T62" fmla="*/ 9 w 281"/>
              <a:gd name="T63" fmla="*/ 316 h 318"/>
              <a:gd name="T64" fmla="*/ 5 w 281"/>
              <a:gd name="T65" fmla="*/ 312 h 318"/>
              <a:gd name="T66" fmla="*/ 3 w 281"/>
              <a:gd name="T67" fmla="*/ 310 h 318"/>
              <a:gd name="T68" fmla="*/ 1 w 281"/>
              <a:gd name="T69" fmla="*/ 306 h 318"/>
              <a:gd name="T70" fmla="*/ 0 w 281"/>
              <a:gd name="T71" fmla="*/ 301 h 318"/>
              <a:gd name="T72" fmla="*/ 0 w 281"/>
              <a:gd name="T73" fmla="*/ 159 h 318"/>
              <a:gd name="T74" fmla="*/ 0 w 281"/>
              <a:gd name="T75" fmla="*/ 17 h 318"/>
              <a:gd name="T76" fmla="*/ 1 w 281"/>
              <a:gd name="T77" fmla="*/ 13 h 318"/>
              <a:gd name="T78" fmla="*/ 3 w 281"/>
              <a:gd name="T79" fmla="*/ 7 h 318"/>
              <a:gd name="T80" fmla="*/ 5 w 281"/>
              <a:gd name="T81" fmla="*/ 5 h 318"/>
              <a:gd name="T82" fmla="*/ 9 w 281"/>
              <a:gd name="T83" fmla="*/ 2 h 318"/>
              <a:gd name="T84" fmla="*/ 13 w 281"/>
              <a:gd name="T85" fmla="*/ 0 h 318"/>
              <a:gd name="T86" fmla="*/ 17 w 281"/>
              <a:gd name="T87" fmla="*/ 0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281" h="318">
                <a:moveTo>
                  <a:pt x="34" y="45"/>
                </a:moveTo>
                <a:lnTo>
                  <a:pt x="34" y="159"/>
                </a:lnTo>
                <a:lnTo>
                  <a:pt x="34" y="272"/>
                </a:lnTo>
                <a:lnTo>
                  <a:pt x="132" y="216"/>
                </a:lnTo>
                <a:lnTo>
                  <a:pt x="141" y="230"/>
                </a:lnTo>
                <a:lnTo>
                  <a:pt x="140" y="230"/>
                </a:lnTo>
                <a:lnTo>
                  <a:pt x="132" y="216"/>
                </a:lnTo>
                <a:lnTo>
                  <a:pt x="230" y="158"/>
                </a:lnTo>
                <a:lnTo>
                  <a:pt x="132" y="102"/>
                </a:lnTo>
                <a:lnTo>
                  <a:pt x="132" y="102"/>
                </a:lnTo>
                <a:lnTo>
                  <a:pt x="34" y="45"/>
                </a:lnTo>
                <a:close/>
                <a:moveTo>
                  <a:pt x="17" y="0"/>
                </a:moveTo>
                <a:lnTo>
                  <a:pt x="22" y="0"/>
                </a:lnTo>
                <a:lnTo>
                  <a:pt x="26" y="2"/>
                </a:lnTo>
                <a:lnTo>
                  <a:pt x="149" y="73"/>
                </a:lnTo>
                <a:lnTo>
                  <a:pt x="149" y="73"/>
                </a:lnTo>
                <a:lnTo>
                  <a:pt x="272" y="144"/>
                </a:lnTo>
                <a:lnTo>
                  <a:pt x="276" y="146"/>
                </a:lnTo>
                <a:lnTo>
                  <a:pt x="279" y="150"/>
                </a:lnTo>
                <a:lnTo>
                  <a:pt x="280" y="154"/>
                </a:lnTo>
                <a:lnTo>
                  <a:pt x="281" y="158"/>
                </a:lnTo>
                <a:lnTo>
                  <a:pt x="280" y="163"/>
                </a:lnTo>
                <a:lnTo>
                  <a:pt x="279" y="167"/>
                </a:lnTo>
                <a:lnTo>
                  <a:pt x="276" y="171"/>
                </a:lnTo>
                <a:lnTo>
                  <a:pt x="272" y="174"/>
                </a:lnTo>
                <a:lnTo>
                  <a:pt x="149" y="244"/>
                </a:lnTo>
                <a:lnTo>
                  <a:pt x="149" y="244"/>
                </a:lnTo>
                <a:lnTo>
                  <a:pt x="26" y="315"/>
                </a:lnTo>
                <a:lnTo>
                  <a:pt x="22" y="318"/>
                </a:lnTo>
                <a:lnTo>
                  <a:pt x="17" y="318"/>
                </a:lnTo>
                <a:lnTo>
                  <a:pt x="13" y="318"/>
                </a:lnTo>
                <a:lnTo>
                  <a:pt x="9" y="316"/>
                </a:lnTo>
                <a:lnTo>
                  <a:pt x="5" y="312"/>
                </a:lnTo>
                <a:lnTo>
                  <a:pt x="3" y="310"/>
                </a:lnTo>
                <a:lnTo>
                  <a:pt x="1" y="306"/>
                </a:lnTo>
                <a:lnTo>
                  <a:pt x="0" y="301"/>
                </a:lnTo>
                <a:lnTo>
                  <a:pt x="0" y="159"/>
                </a:lnTo>
                <a:lnTo>
                  <a:pt x="0" y="17"/>
                </a:lnTo>
                <a:lnTo>
                  <a:pt x="1" y="13"/>
                </a:lnTo>
                <a:lnTo>
                  <a:pt x="3" y="7"/>
                </a:lnTo>
                <a:lnTo>
                  <a:pt x="5" y="5"/>
                </a:lnTo>
                <a:lnTo>
                  <a:pt x="9" y="2"/>
                </a:lnTo>
                <a:lnTo>
                  <a:pt x="13" y="0"/>
                </a:lnTo>
                <a:lnTo>
                  <a:pt x="17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</a:ln>
        </p:spPr>
        <p:txBody>
          <a:bodyPr vert="horz" wrap="square" lIns="182880" tIns="91440" rIns="182880" bIns="91440" numCol="1" anchor="t" anchorCtr="0" compatLnSpc="1"/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1pPr>
            <a:lvl2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2pPr>
            <a:lvl3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3pPr>
            <a:lvl4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4pPr>
            <a:lvl5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5pPr>
            <a:lvl6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6pPr>
            <a:lvl7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7pPr>
            <a:lvl8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8pPr>
            <a:lvl9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3000" b="0" i="0" u="none" strike="noStrike" cap="none" spc="0" normalizeH="0" baseline="0">
                <a:ln>
                  <a:noFill/>
                </a:ln>
                <a:solidFill>
                  <a:srgbClr val="454752"/>
                </a:solidFill>
                <a:effectLst/>
                <a:uFillTx/>
                <a:latin typeface="Helvetica Neue Medium" panose="02000503000000020004"/>
                <a:ea typeface="Helvetica Neue Medium" panose="02000503000000020004"/>
                <a:cs typeface="Helvetica Neue Medium" panose="02000503000000020004"/>
                <a:sym typeface="Helvetica Neue Medium" panose="02000503000000020004"/>
              </a:defRPr>
            </a:lvl9pPr>
          </a:lstStyle>
          <a:p>
            <a:endParaRPr lang="en-US" sz="6000">
              <a:latin typeface="思源宋体 CN Heavy" panose="02020900000000000000" charset="-122"/>
              <a:ea typeface="思源宋体 CN Heavy" panose="02020900000000000000" charset="-122"/>
              <a:cs typeface="思源宋体 CN Heavy" panose="02020900000000000000" charset="-122"/>
              <a:sym typeface="思源宋体 CN Heavy" panose="020209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12383" y="885091"/>
            <a:ext cx="49501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How To Do Good Job Of Fine Management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385433" y="1938100"/>
            <a:ext cx="3340227" cy="725424"/>
            <a:chOff x="1274220" y="1962814"/>
            <a:chExt cx="3340227" cy="725424"/>
          </a:xfrm>
        </p:grpSpPr>
        <p:sp>
          <p:nvSpPr>
            <p:cNvPr id="11" name="文本框 10"/>
            <p:cNvSpPr txBox="1"/>
            <p:nvPr/>
          </p:nvSpPr>
          <p:spPr>
            <a:xfrm>
              <a:off x="3870735" y="1962814"/>
              <a:ext cx="364998" cy="722376"/>
            </a:xfrm>
            <a:custGeom>
              <a:avLst/>
              <a:gdLst>
                <a:gd name="connsiteX0" fmla="*/ 129540 w 364998"/>
                <a:gd name="connsiteY0" fmla="*/ 0 h 722376"/>
                <a:gd name="connsiteX1" fmla="*/ 260604 w 364998"/>
                <a:gd name="connsiteY1" fmla="*/ 22860 h 722376"/>
                <a:gd name="connsiteX2" fmla="*/ 253365 w 364998"/>
                <a:gd name="connsiteY2" fmla="*/ 35243 h 722376"/>
                <a:gd name="connsiteX3" fmla="*/ 230124 w 364998"/>
                <a:gd name="connsiteY3" fmla="*/ 41910 h 722376"/>
                <a:gd name="connsiteX4" fmla="*/ 215265 w 364998"/>
                <a:gd name="connsiteY4" fmla="*/ 106204 h 722376"/>
                <a:gd name="connsiteX5" fmla="*/ 195834 w 364998"/>
                <a:gd name="connsiteY5" fmla="*/ 185928 h 722376"/>
                <a:gd name="connsiteX6" fmla="*/ 223266 w 364998"/>
                <a:gd name="connsiteY6" fmla="*/ 185928 h 722376"/>
                <a:gd name="connsiteX7" fmla="*/ 274320 w 364998"/>
                <a:gd name="connsiteY7" fmla="*/ 131826 h 722376"/>
                <a:gd name="connsiteX8" fmla="*/ 364998 w 364998"/>
                <a:gd name="connsiteY8" fmla="*/ 211074 h 722376"/>
                <a:gd name="connsiteX9" fmla="*/ 354330 w 364998"/>
                <a:gd name="connsiteY9" fmla="*/ 220313 h 722376"/>
                <a:gd name="connsiteX10" fmla="*/ 334518 w 364998"/>
                <a:gd name="connsiteY10" fmla="*/ 225552 h 722376"/>
                <a:gd name="connsiteX11" fmla="*/ 307562 w 364998"/>
                <a:gd name="connsiteY11" fmla="*/ 369380 h 722376"/>
                <a:gd name="connsiteX12" fmla="*/ 256032 w 364998"/>
                <a:gd name="connsiteY12" fmla="*/ 502920 h 722376"/>
                <a:gd name="connsiteX13" fmla="*/ 324517 w 364998"/>
                <a:gd name="connsiteY13" fmla="*/ 557403 h 722376"/>
                <a:gd name="connsiteX14" fmla="*/ 346710 w 364998"/>
                <a:gd name="connsiteY14" fmla="*/ 605028 h 722376"/>
                <a:gd name="connsiteX15" fmla="*/ 352719 w 364998"/>
                <a:gd name="connsiteY15" fmla="*/ 605441 h 722376"/>
                <a:gd name="connsiteX16" fmla="*/ 351221 w 364998"/>
                <a:gd name="connsiteY16" fmla="*/ 616080 h 722376"/>
                <a:gd name="connsiteX17" fmla="*/ 351168 w 364998"/>
                <a:gd name="connsiteY17" fmla="*/ 617250 h 722376"/>
                <a:gd name="connsiteX18" fmla="*/ 346710 w 364998"/>
                <a:gd name="connsiteY18" fmla="*/ 615696 h 722376"/>
                <a:gd name="connsiteX19" fmla="*/ 312325 w 364998"/>
                <a:gd name="connsiteY19" fmla="*/ 657701 h 722376"/>
                <a:gd name="connsiteX20" fmla="*/ 252222 w 364998"/>
                <a:gd name="connsiteY20" fmla="*/ 649986 h 722376"/>
                <a:gd name="connsiteX21" fmla="*/ 230124 w 364998"/>
                <a:gd name="connsiteY21" fmla="*/ 615696 h 722376"/>
                <a:gd name="connsiteX22" fmla="*/ 203454 w 364998"/>
                <a:gd name="connsiteY22" fmla="*/ 581406 h 722376"/>
                <a:gd name="connsiteX23" fmla="*/ 119729 w 364998"/>
                <a:gd name="connsiteY23" fmla="*/ 659321 h 722376"/>
                <a:gd name="connsiteX24" fmla="*/ 6858 w 364998"/>
                <a:gd name="connsiteY24" fmla="*/ 722376 h 722376"/>
                <a:gd name="connsiteX25" fmla="*/ 0 w 364998"/>
                <a:gd name="connsiteY25" fmla="*/ 714756 h 722376"/>
                <a:gd name="connsiteX26" fmla="*/ 88773 w 364998"/>
                <a:gd name="connsiteY26" fmla="*/ 630746 h 722376"/>
                <a:gd name="connsiteX27" fmla="*/ 152400 w 364998"/>
                <a:gd name="connsiteY27" fmla="*/ 529590 h 722376"/>
                <a:gd name="connsiteX28" fmla="*/ 90488 w 364998"/>
                <a:gd name="connsiteY28" fmla="*/ 478155 h 722376"/>
                <a:gd name="connsiteX29" fmla="*/ 27432 w 364998"/>
                <a:gd name="connsiteY29" fmla="*/ 435864 h 722376"/>
                <a:gd name="connsiteX30" fmla="*/ 57722 w 364998"/>
                <a:gd name="connsiteY30" fmla="*/ 332994 h 722376"/>
                <a:gd name="connsiteX31" fmla="*/ 89154 w 364998"/>
                <a:gd name="connsiteY31" fmla="*/ 207264 h 722376"/>
                <a:gd name="connsiteX32" fmla="*/ 9906 w 364998"/>
                <a:gd name="connsiteY32" fmla="*/ 207264 h 722376"/>
                <a:gd name="connsiteX33" fmla="*/ 3048 w 364998"/>
                <a:gd name="connsiteY33" fmla="*/ 185928 h 722376"/>
                <a:gd name="connsiteX34" fmla="*/ 93726 w 364998"/>
                <a:gd name="connsiteY34" fmla="*/ 185928 h 722376"/>
                <a:gd name="connsiteX35" fmla="*/ 116491 w 364998"/>
                <a:gd name="connsiteY35" fmla="*/ 79820 h 722376"/>
                <a:gd name="connsiteX36" fmla="*/ 129540 w 364998"/>
                <a:gd name="connsiteY36" fmla="*/ 0 h 722376"/>
                <a:gd name="connsiteX37" fmla="*/ 190500 w 364998"/>
                <a:gd name="connsiteY37" fmla="*/ 207264 h 722376"/>
                <a:gd name="connsiteX38" fmla="*/ 157353 w 364998"/>
                <a:gd name="connsiteY38" fmla="*/ 330137 h 722376"/>
                <a:gd name="connsiteX39" fmla="*/ 121920 w 364998"/>
                <a:gd name="connsiteY39" fmla="*/ 445008 h 722376"/>
                <a:gd name="connsiteX40" fmla="*/ 179070 w 364998"/>
                <a:gd name="connsiteY40" fmla="*/ 465582 h 722376"/>
                <a:gd name="connsiteX41" fmla="*/ 212979 w 364998"/>
                <a:gd name="connsiteY41" fmla="*/ 340138 h 722376"/>
                <a:gd name="connsiteX42" fmla="*/ 230886 w 364998"/>
                <a:gd name="connsiteY42" fmla="*/ 207264 h 722376"/>
                <a:gd name="connsiteX43" fmla="*/ 190500 w 364998"/>
                <a:gd name="connsiteY43" fmla="*/ 207264 h 722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364998" h="722376">
                  <a:moveTo>
                    <a:pt x="129540" y="0"/>
                  </a:moveTo>
                  <a:lnTo>
                    <a:pt x="260604" y="22860"/>
                  </a:lnTo>
                  <a:cubicBezTo>
                    <a:pt x="259810" y="27559"/>
                    <a:pt x="257397" y="31687"/>
                    <a:pt x="253365" y="35243"/>
                  </a:cubicBezTo>
                  <a:cubicBezTo>
                    <a:pt x="249333" y="38799"/>
                    <a:pt x="241586" y="41021"/>
                    <a:pt x="230124" y="41910"/>
                  </a:cubicBezTo>
                  <a:cubicBezTo>
                    <a:pt x="225933" y="60055"/>
                    <a:pt x="220980" y="81486"/>
                    <a:pt x="215265" y="106204"/>
                  </a:cubicBezTo>
                  <a:cubicBezTo>
                    <a:pt x="209550" y="130921"/>
                    <a:pt x="203073" y="157496"/>
                    <a:pt x="195834" y="185928"/>
                  </a:cubicBezTo>
                  <a:lnTo>
                    <a:pt x="223266" y="185928"/>
                  </a:lnTo>
                  <a:lnTo>
                    <a:pt x="274320" y="131826"/>
                  </a:lnTo>
                  <a:lnTo>
                    <a:pt x="364998" y="211074"/>
                  </a:lnTo>
                  <a:cubicBezTo>
                    <a:pt x="362490" y="215154"/>
                    <a:pt x="358934" y="218234"/>
                    <a:pt x="354330" y="220313"/>
                  </a:cubicBezTo>
                  <a:cubicBezTo>
                    <a:pt x="349726" y="222393"/>
                    <a:pt x="343122" y="224139"/>
                    <a:pt x="334518" y="225552"/>
                  </a:cubicBezTo>
                  <a:cubicBezTo>
                    <a:pt x="328724" y="274542"/>
                    <a:pt x="319738" y="322485"/>
                    <a:pt x="307562" y="369380"/>
                  </a:cubicBezTo>
                  <a:cubicBezTo>
                    <a:pt x="295386" y="416274"/>
                    <a:pt x="278210" y="460788"/>
                    <a:pt x="256032" y="502920"/>
                  </a:cubicBezTo>
                  <a:cubicBezTo>
                    <a:pt x="287671" y="521748"/>
                    <a:pt x="310499" y="539909"/>
                    <a:pt x="324517" y="557403"/>
                  </a:cubicBezTo>
                  <a:cubicBezTo>
                    <a:pt x="338534" y="574897"/>
                    <a:pt x="345932" y="590772"/>
                    <a:pt x="346710" y="605028"/>
                  </a:cubicBezTo>
                  <a:lnTo>
                    <a:pt x="352719" y="605441"/>
                  </a:lnTo>
                  <a:lnTo>
                    <a:pt x="351221" y="616080"/>
                  </a:lnTo>
                  <a:lnTo>
                    <a:pt x="351168" y="617250"/>
                  </a:lnTo>
                  <a:lnTo>
                    <a:pt x="346710" y="615696"/>
                  </a:lnTo>
                  <a:cubicBezTo>
                    <a:pt x="343202" y="636413"/>
                    <a:pt x="331740" y="650415"/>
                    <a:pt x="312325" y="657701"/>
                  </a:cubicBezTo>
                  <a:cubicBezTo>
                    <a:pt x="292910" y="664988"/>
                    <a:pt x="272876" y="662416"/>
                    <a:pt x="252222" y="649986"/>
                  </a:cubicBezTo>
                  <a:cubicBezTo>
                    <a:pt x="245713" y="638556"/>
                    <a:pt x="238347" y="627126"/>
                    <a:pt x="230124" y="615696"/>
                  </a:cubicBezTo>
                  <a:cubicBezTo>
                    <a:pt x="221901" y="604266"/>
                    <a:pt x="213011" y="592836"/>
                    <a:pt x="203454" y="581406"/>
                  </a:cubicBezTo>
                  <a:cubicBezTo>
                    <a:pt x="179975" y="609664"/>
                    <a:pt x="152067" y="635635"/>
                    <a:pt x="119729" y="659321"/>
                  </a:cubicBezTo>
                  <a:cubicBezTo>
                    <a:pt x="87392" y="683006"/>
                    <a:pt x="49768" y="704025"/>
                    <a:pt x="6858" y="722376"/>
                  </a:cubicBezTo>
                  <a:lnTo>
                    <a:pt x="0" y="714756"/>
                  </a:lnTo>
                  <a:cubicBezTo>
                    <a:pt x="34163" y="689896"/>
                    <a:pt x="63754" y="661892"/>
                    <a:pt x="88773" y="630746"/>
                  </a:cubicBezTo>
                  <a:cubicBezTo>
                    <a:pt x="113792" y="599599"/>
                    <a:pt x="135001" y="565880"/>
                    <a:pt x="152400" y="529590"/>
                  </a:cubicBezTo>
                  <a:cubicBezTo>
                    <a:pt x="132429" y="511207"/>
                    <a:pt x="111792" y="494062"/>
                    <a:pt x="90488" y="478155"/>
                  </a:cubicBezTo>
                  <a:cubicBezTo>
                    <a:pt x="69183" y="462248"/>
                    <a:pt x="48165" y="448151"/>
                    <a:pt x="27432" y="435864"/>
                  </a:cubicBezTo>
                  <a:cubicBezTo>
                    <a:pt x="36767" y="407670"/>
                    <a:pt x="46863" y="373380"/>
                    <a:pt x="57722" y="332994"/>
                  </a:cubicBezTo>
                  <a:cubicBezTo>
                    <a:pt x="68580" y="292608"/>
                    <a:pt x="79058" y="250698"/>
                    <a:pt x="89154" y="207264"/>
                  </a:cubicBezTo>
                  <a:lnTo>
                    <a:pt x="9906" y="207264"/>
                  </a:lnTo>
                  <a:lnTo>
                    <a:pt x="3048" y="185928"/>
                  </a:lnTo>
                  <a:lnTo>
                    <a:pt x="93726" y="185928"/>
                  </a:lnTo>
                  <a:cubicBezTo>
                    <a:pt x="102600" y="147701"/>
                    <a:pt x="110188" y="112332"/>
                    <a:pt x="116491" y="79820"/>
                  </a:cubicBezTo>
                  <a:cubicBezTo>
                    <a:pt x="122793" y="47308"/>
                    <a:pt x="127143" y="20701"/>
                    <a:pt x="129540" y="0"/>
                  </a:cubicBezTo>
                  <a:close/>
                  <a:moveTo>
                    <a:pt x="190500" y="207264"/>
                  </a:moveTo>
                  <a:cubicBezTo>
                    <a:pt x="180118" y="247841"/>
                    <a:pt x="169069" y="288798"/>
                    <a:pt x="157353" y="330137"/>
                  </a:cubicBezTo>
                  <a:cubicBezTo>
                    <a:pt x="145637" y="371475"/>
                    <a:pt x="133827" y="409766"/>
                    <a:pt x="121920" y="445008"/>
                  </a:cubicBezTo>
                  <a:cubicBezTo>
                    <a:pt x="142494" y="451866"/>
                    <a:pt x="161544" y="458724"/>
                    <a:pt x="179070" y="465582"/>
                  </a:cubicBezTo>
                  <a:cubicBezTo>
                    <a:pt x="193421" y="425434"/>
                    <a:pt x="204724" y="383619"/>
                    <a:pt x="212979" y="340138"/>
                  </a:cubicBezTo>
                  <a:cubicBezTo>
                    <a:pt x="221234" y="296656"/>
                    <a:pt x="227203" y="252365"/>
                    <a:pt x="230886" y="207264"/>
                  </a:cubicBezTo>
                  <a:lnTo>
                    <a:pt x="190500" y="207264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185441" y="2308000"/>
              <a:ext cx="3636" cy="4186"/>
            </a:xfrm>
            <a:custGeom>
              <a:avLst/>
              <a:gdLst>
                <a:gd name="connsiteX0" fmla="*/ 0 w 3636"/>
                <a:gd name="connsiteY0" fmla="*/ 0 h 4186"/>
                <a:gd name="connsiteX1" fmla="*/ 3636 w 3636"/>
                <a:gd name="connsiteY1" fmla="*/ 0 h 4186"/>
                <a:gd name="connsiteX2" fmla="*/ 1196 w 3636"/>
                <a:gd name="connsiteY2" fmla="*/ 4186 h 4186"/>
                <a:gd name="connsiteX3" fmla="*/ 0 w 3636"/>
                <a:gd name="connsiteY3" fmla="*/ 0 h 4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6" h="4186">
                  <a:moveTo>
                    <a:pt x="0" y="0"/>
                  </a:moveTo>
                  <a:lnTo>
                    <a:pt x="3636" y="0"/>
                  </a:lnTo>
                  <a:lnTo>
                    <a:pt x="1196" y="41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172487" y="1982626"/>
              <a:ext cx="441960" cy="705612"/>
            </a:xfrm>
            <a:custGeom>
              <a:avLst/>
              <a:gdLst>
                <a:gd name="connsiteX0" fmla="*/ 330708 w 441960"/>
                <a:gd name="connsiteY0" fmla="*/ 0 h 705612"/>
                <a:gd name="connsiteX1" fmla="*/ 424434 w 441960"/>
                <a:gd name="connsiteY1" fmla="*/ 83820 h 705612"/>
                <a:gd name="connsiteX2" fmla="*/ 413100 w 441960"/>
                <a:gd name="connsiteY2" fmla="*/ 91059 h 705612"/>
                <a:gd name="connsiteX3" fmla="*/ 393192 w 441960"/>
                <a:gd name="connsiteY3" fmla="*/ 93726 h 705612"/>
                <a:gd name="connsiteX4" fmla="*/ 320707 w 441960"/>
                <a:gd name="connsiteY4" fmla="*/ 149023 h 705612"/>
                <a:gd name="connsiteX5" fmla="*/ 238506 w 441960"/>
                <a:gd name="connsiteY5" fmla="*/ 204634 h 705612"/>
                <a:gd name="connsiteX6" fmla="*/ 280416 w 441960"/>
                <a:gd name="connsiteY6" fmla="*/ 208439 h 705612"/>
                <a:gd name="connsiteX7" fmla="*/ 273082 w 441960"/>
                <a:gd name="connsiteY7" fmla="*/ 222388 h 705612"/>
                <a:gd name="connsiteX8" fmla="*/ 253746 w 441960"/>
                <a:gd name="connsiteY8" fmla="*/ 229362 h 705612"/>
                <a:gd name="connsiteX9" fmla="*/ 253746 w 441960"/>
                <a:gd name="connsiteY9" fmla="*/ 325374 h 705612"/>
                <a:gd name="connsiteX10" fmla="*/ 292608 w 441960"/>
                <a:gd name="connsiteY10" fmla="*/ 325374 h 705612"/>
                <a:gd name="connsiteX11" fmla="*/ 345948 w 441960"/>
                <a:gd name="connsiteY11" fmla="*/ 251460 h 705612"/>
                <a:gd name="connsiteX12" fmla="*/ 363051 w 441960"/>
                <a:gd name="connsiteY12" fmla="*/ 265543 h 705612"/>
                <a:gd name="connsiteX13" fmla="*/ 401489 w 441960"/>
                <a:gd name="connsiteY13" fmla="*/ 298083 h 705612"/>
                <a:gd name="connsiteX14" fmla="*/ 441960 w 441960"/>
                <a:gd name="connsiteY14" fmla="*/ 334518 h 705612"/>
                <a:gd name="connsiteX15" fmla="*/ 434340 w 441960"/>
                <a:gd name="connsiteY15" fmla="*/ 343757 h 705612"/>
                <a:gd name="connsiteX16" fmla="*/ 419862 w 441960"/>
                <a:gd name="connsiteY16" fmla="*/ 346710 h 705612"/>
                <a:gd name="connsiteX17" fmla="*/ 253746 w 441960"/>
                <a:gd name="connsiteY17" fmla="*/ 346710 h 705612"/>
                <a:gd name="connsiteX18" fmla="*/ 253746 w 441960"/>
                <a:gd name="connsiteY18" fmla="*/ 584454 h 705612"/>
                <a:gd name="connsiteX19" fmla="*/ 245364 w 441960"/>
                <a:gd name="connsiteY19" fmla="*/ 645837 h 705612"/>
                <a:gd name="connsiteX20" fmla="*/ 208026 w 441960"/>
                <a:gd name="connsiteY20" fmla="*/ 685885 h 705612"/>
                <a:gd name="connsiteX21" fmla="*/ 123444 w 441960"/>
                <a:gd name="connsiteY21" fmla="*/ 705612 h 705612"/>
                <a:gd name="connsiteX22" fmla="*/ 118110 w 441960"/>
                <a:gd name="connsiteY22" fmla="*/ 661035 h 705612"/>
                <a:gd name="connsiteX23" fmla="*/ 105918 w 441960"/>
                <a:gd name="connsiteY23" fmla="*/ 630174 h 705612"/>
                <a:gd name="connsiteX24" fmla="*/ 84296 w 441960"/>
                <a:gd name="connsiteY24" fmla="*/ 609600 h 705612"/>
                <a:gd name="connsiteX25" fmla="*/ 49416 w 441960"/>
                <a:gd name="connsiteY25" fmla="*/ 597438 h 705612"/>
                <a:gd name="connsiteX26" fmla="*/ 49469 w 441960"/>
                <a:gd name="connsiteY26" fmla="*/ 596268 h 705612"/>
                <a:gd name="connsiteX27" fmla="*/ 50967 w 441960"/>
                <a:gd name="connsiteY27" fmla="*/ 585629 h 705612"/>
                <a:gd name="connsiteX28" fmla="*/ 72051 w 441960"/>
                <a:gd name="connsiteY28" fmla="*/ 587079 h 705612"/>
                <a:gd name="connsiteX29" fmla="*/ 107273 w 441960"/>
                <a:gd name="connsiteY29" fmla="*/ 588942 h 705612"/>
                <a:gd name="connsiteX30" fmla="*/ 131826 w 441960"/>
                <a:gd name="connsiteY30" fmla="*/ 589788 h 705612"/>
                <a:gd name="connsiteX31" fmla="*/ 143065 w 441960"/>
                <a:gd name="connsiteY31" fmla="*/ 586931 h 705612"/>
                <a:gd name="connsiteX32" fmla="*/ 146304 w 441960"/>
                <a:gd name="connsiteY32" fmla="*/ 578358 h 705612"/>
                <a:gd name="connsiteX33" fmla="*/ 146304 w 441960"/>
                <a:gd name="connsiteY33" fmla="*/ 346710 h 705612"/>
                <a:gd name="connsiteX34" fmla="*/ 19050 w 441960"/>
                <a:gd name="connsiteY34" fmla="*/ 346710 h 705612"/>
                <a:gd name="connsiteX35" fmla="*/ 14150 w 441960"/>
                <a:gd name="connsiteY35" fmla="*/ 329560 h 705612"/>
                <a:gd name="connsiteX36" fmla="*/ 16590 w 441960"/>
                <a:gd name="connsiteY36" fmla="*/ 325374 h 705612"/>
                <a:gd name="connsiteX37" fmla="*/ 146304 w 441960"/>
                <a:gd name="connsiteY37" fmla="*/ 325374 h 705612"/>
                <a:gd name="connsiteX38" fmla="*/ 146304 w 441960"/>
                <a:gd name="connsiteY38" fmla="*/ 197164 h 705612"/>
                <a:gd name="connsiteX39" fmla="*/ 210312 w 441960"/>
                <a:gd name="connsiteY39" fmla="*/ 202393 h 705612"/>
                <a:gd name="connsiteX40" fmla="*/ 243935 w 441960"/>
                <a:gd name="connsiteY40" fmla="*/ 138552 h 705612"/>
                <a:gd name="connsiteX41" fmla="*/ 273558 w 441960"/>
                <a:gd name="connsiteY41" fmla="*/ 76200 h 705612"/>
                <a:gd name="connsiteX42" fmla="*/ 6858 w 441960"/>
                <a:gd name="connsiteY42" fmla="*/ 76200 h 705612"/>
                <a:gd name="connsiteX43" fmla="*/ 0 w 441960"/>
                <a:gd name="connsiteY43" fmla="*/ 54864 h 705612"/>
                <a:gd name="connsiteX44" fmla="*/ 273558 w 441960"/>
                <a:gd name="connsiteY44" fmla="*/ 54864 h 705612"/>
                <a:gd name="connsiteX45" fmla="*/ 330708 w 441960"/>
                <a:gd name="connsiteY45" fmla="*/ 0 h 705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441960" h="705612">
                  <a:moveTo>
                    <a:pt x="330708" y="0"/>
                  </a:moveTo>
                  <a:lnTo>
                    <a:pt x="424434" y="83820"/>
                  </a:lnTo>
                  <a:cubicBezTo>
                    <a:pt x="421561" y="87186"/>
                    <a:pt x="417782" y="89599"/>
                    <a:pt x="413100" y="91059"/>
                  </a:cubicBezTo>
                  <a:cubicBezTo>
                    <a:pt x="408416" y="92520"/>
                    <a:pt x="401780" y="93409"/>
                    <a:pt x="393192" y="93726"/>
                  </a:cubicBezTo>
                  <a:cubicBezTo>
                    <a:pt x="372126" y="110608"/>
                    <a:pt x="347964" y="129041"/>
                    <a:pt x="320707" y="149023"/>
                  </a:cubicBezTo>
                  <a:cubicBezTo>
                    <a:pt x="293449" y="169006"/>
                    <a:pt x="266049" y="187543"/>
                    <a:pt x="238506" y="204634"/>
                  </a:cubicBezTo>
                  <a:lnTo>
                    <a:pt x="280416" y="208439"/>
                  </a:lnTo>
                  <a:cubicBezTo>
                    <a:pt x="279733" y="214251"/>
                    <a:pt x="277289" y="218901"/>
                    <a:pt x="273082" y="222388"/>
                  </a:cubicBezTo>
                  <a:cubicBezTo>
                    <a:pt x="268875" y="225875"/>
                    <a:pt x="262430" y="228200"/>
                    <a:pt x="253746" y="229362"/>
                  </a:cubicBezTo>
                  <a:lnTo>
                    <a:pt x="253746" y="325374"/>
                  </a:lnTo>
                  <a:lnTo>
                    <a:pt x="292608" y="325374"/>
                  </a:lnTo>
                  <a:lnTo>
                    <a:pt x="345948" y="251460"/>
                  </a:lnTo>
                  <a:cubicBezTo>
                    <a:pt x="346484" y="251865"/>
                    <a:pt x="352185" y="256559"/>
                    <a:pt x="363051" y="265543"/>
                  </a:cubicBezTo>
                  <a:cubicBezTo>
                    <a:pt x="373916" y="274527"/>
                    <a:pt x="386729" y="285374"/>
                    <a:pt x="401489" y="298083"/>
                  </a:cubicBezTo>
                  <a:cubicBezTo>
                    <a:pt x="416250" y="310793"/>
                    <a:pt x="429740" y="322938"/>
                    <a:pt x="441960" y="334518"/>
                  </a:cubicBezTo>
                  <a:cubicBezTo>
                    <a:pt x="440754" y="338693"/>
                    <a:pt x="438214" y="341773"/>
                    <a:pt x="434340" y="343757"/>
                  </a:cubicBezTo>
                  <a:cubicBezTo>
                    <a:pt x="430467" y="345742"/>
                    <a:pt x="425641" y="346726"/>
                    <a:pt x="419862" y="346710"/>
                  </a:cubicBezTo>
                  <a:lnTo>
                    <a:pt x="253746" y="346710"/>
                  </a:lnTo>
                  <a:lnTo>
                    <a:pt x="253746" y="584454"/>
                  </a:lnTo>
                  <a:cubicBezTo>
                    <a:pt x="254254" y="608556"/>
                    <a:pt x="251460" y="629017"/>
                    <a:pt x="245364" y="645837"/>
                  </a:cubicBezTo>
                  <a:cubicBezTo>
                    <a:pt x="239268" y="662658"/>
                    <a:pt x="226822" y="676007"/>
                    <a:pt x="208026" y="685885"/>
                  </a:cubicBezTo>
                  <a:cubicBezTo>
                    <a:pt x="189230" y="695763"/>
                    <a:pt x="161036" y="702338"/>
                    <a:pt x="123444" y="705612"/>
                  </a:cubicBezTo>
                  <a:cubicBezTo>
                    <a:pt x="122428" y="688467"/>
                    <a:pt x="120650" y="673608"/>
                    <a:pt x="118110" y="661035"/>
                  </a:cubicBezTo>
                  <a:cubicBezTo>
                    <a:pt x="115570" y="648462"/>
                    <a:pt x="111506" y="638175"/>
                    <a:pt x="105918" y="630174"/>
                  </a:cubicBezTo>
                  <a:cubicBezTo>
                    <a:pt x="100568" y="622173"/>
                    <a:pt x="93361" y="615315"/>
                    <a:pt x="84296" y="609600"/>
                  </a:cubicBezTo>
                  <a:lnTo>
                    <a:pt x="49416" y="597438"/>
                  </a:lnTo>
                  <a:lnTo>
                    <a:pt x="49469" y="596268"/>
                  </a:lnTo>
                  <a:lnTo>
                    <a:pt x="50967" y="585629"/>
                  </a:lnTo>
                  <a:lnTo>
                    <a:pt x="72051" y="587079"/>
                  </a:lnTo>
                  <a:cubicBezTo>
                    <a:pt x="84003" y="587784"/>
                    <a:pt x="95744" y="588405"/>
                    <a:pt x="107273" y="588942"/>
                  </a:cubicBezTo>
                  <a:cubicBezTo>
                    <a:pt x="118802" y="589478"/>
                    <a:pt x="126986" y="589760"/>
                    <a:pt x="131826" y="589788"/>
                  </a:cubicBezTo>
                  <a:cubicBezTo>
                    <a:pt x="137097" y="589788"/>
                    <a:pt x="140843" y="588836"/>
                    <a:pt x="143065" y="586931"/>
                  </a:cubicBezTo>
                  <a:cubicBezTo>
                    <a:pt x="145288" y="585026"/>
                    <a:pt x="146368" y="582168"/>
                    <a:pt x="146304" y="578358"/>
                  </a:cubicBezTo>
                  <a:lnTo>
                    <a:pt x="146304" y="346710"/>
                  </a:lnTo>
                  <a:lnTo>
                    <a:pt x="19050" y="346710"/>
                  </a:lnTo>
                  <a:lnTo>
                    <a:pt x="14150" y="329560"/>
                  </a:lnTo>
                  <a:lnTo>
                    <a:pt x="16590" y="325374"/>
                  </a:lnTo>
                  <a:lnTo>
                    <a:pt x="146304" y="325374"/>
                  </a:lnTo>
                  <a:lnTo>
                    <a:pt x="146304" y="197164"/>
                  </a:lnTo>
                  <a:lnTo>
                    <a:pt x="210312" y="202393"/>
                  </a:lnTo>
                  <a:cubicBezTo>
                    <a:pt x="221568" y="182550"/>
                    <a:pt x="232775" y="161269"/>
                    <a:pt x="243935" y="138552"/>
                  </a:cubicBezTo>
                  <a:cubicBezTo>
                    <a:pt x="255096" y="115834"/>
                    <a:pt x="264970" y="95050"/>
                    <a:pt x="273558" y="76200"/>
                  </a:cubicBezTo>
                  <a:lnTo>
                    <a:pt x="6858" y="76200"/>
                  </a:lnTo>
                  <a:lnTo>
                    <a:pt x="0" y="54864"/>
                  </a:lnTo>
                  <a:lnTo>
                    <a:pt x="273558" y="54864"/>
                  </a:lnTo>
                  <a:lnTo>
                    <a:pt x="33070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129613" y="1962863"/>
              <a:ext cx="293336" cy="724567"/>
            </a:xfrm>
            <a:custGeom>
              <a:avLst/>
              <a:gdLst/>
              <a:ahLst/>
              <a:cxnLst/>
              <a:rect l="l" t="t" r="r" b="b"/>
              <a:pathLst>
                <a:path w="293336" h="724567">
                  <a:moveTo>
                    <a:pt x="147025" y="0"/>
                  </a:moveTo>
                  <a:lnTo>
                    <a:pt x="293336" y="43434"/>
                  </a:lnTo>
                  <a:cubicBezTo>
                    <a:pt x="291464" y="48482"/>
                    <a:pt x="287975" y="52482"/>
                    <a:pt x="282868" y="55435"/>
                  </a:cubicBezTo>
                  <a:cubicBezTo>
                    <a:pt x="277762" y="58388"/>
                    <a:pt x="270847" y="59721"/>
                    <a:pt x="262124" y="59436"/>
                  </a:cubicBezTo>
                  <a:cubicBezTo>
                    <a:pt x="250278" y="89902"/>
                    <a:pt x="237528" y="118812"/>
                    <a:pt x="223874" y="146166"/>
                  </a:cubicBezTo>
                  <a:cubicBezTo>
                    <a:pt x="210221" y="173519"/>
                    <a:pt x="195771" y="199217"/>
                    <a:pt x="180524" y="223259"/>
                  </a:cubicBezTo>
                  <a:lnTo>
                    <a:pt x="233123" y="242261"/>
                  </a:lnTo>
                  <a:cubicBezTo>
                    <a:pt x="232089" y="246023"/>
                    <a:pt x="229767" y="249124"/>
                    <a:pt x="226156" y="251563"/>
                  </a:cubicBezTo>
                  <a:cubicBezTo>
                    <a:pt x="222545" y="254003"/>
                    <a:pt x="216978" y="255969"/>
                    <a:pt x="209455" y="257462"/>
                  </a:cubicBezTo>
                  <a:lnTo>
                    <a:pt x="209455" y="693349"/>
                  </a:lnTo>
                  <a:cubicBezTo>
                    <a:pt x="207758" y="698314"/>
                    <a:pt x="198019" y="704564"/>
                    <a:pt x="180238" y="712098"/>
                  </a:cubicBezTo>
                  <a:cubicBezTo>
                    <a:pt x="162458" y="719633"/>
                    <a:pt x="142250" y="723789"/>
                    <a:pt x="119616" y="724567"/>
                  </a:cubicBezTo>
                  <a:lnTo>
                    <a:pt x="99060" y="724567"/>
                  </a:lnTo>
                  <a:lnTo>
                    <a:pt x="99060" y="326838"/>
                  </a:lnTo>
                  <a:cubicBezTo>
                    <a:pt x="70739" y="355808"/>
                    <a:pt x="40513" y="381729"/>
                    <a:pt x="8382" y="404600"/>
                  </a:cubicBezTo>
                  <a:lnTo>
                    <a:pt x="0" y="399264"/>
                  </a:lnTo>
                  <a:cubicBezTo>
                    <a:pt x="30797" y="349217"/>
                    <a:pt x="59495" y="289039"/>
                    <a:pt x="86094" y="218731"/>
                  </a:cubicBezTo>
                  <a:cubicBezTo>
                    <a:pt x="112693" y="148422"/>
                    <a:pt x="133003" y="75512"/>
                    <a:pt x="147025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999388" y="1963576"/>
              <a:ext cx="236220" cy="723900"/>
            </a:xfrm>
            <a:custGeom>
              <a:avLst/>
              <a:gdLst/>
              <a:ahLst/>
              <a:cxnLst/>
              <a:rect l="l" t="t" r="r" b="b"/>
              <a:pathLst>
                <a:path w="236220" h="723900">
                  <a:moveTo>
                    <a:pt x="102108" y="0"/>
                  </a:moveTo>
                  <a:lnTo>
                    <a:pt x="236220" y="41910"/>
                  </a:lnTo>
                  <a:cubicBezTo>
                    <a:pt x="234712" y="46911"/>
                    <a:pt x="231442" y="50816"/>
                    <a:pt x="226410" y="53626"/>
                  </a:cubicBezTo>
                  <a:cubicBezTo>
                    <a:pt x="221377" y="56436"/>
                    <a:pt x="214487" y="57864"/>
                    <a:pt x="205740" y="57912"/>
                  </a:cubicBezTo>
                  <a:cubicBezTo>
                    <a:pt x="188341" y="117221"/>
                    <a:pt x="167513" y="171577"/>
                    <a:pt x="143256" y="220980"/>
                  </a:cubicBezTo>
                  <a:lnTo>
                    <a:pt x="191262" y="238506"/>
                  </a:lnTo>
                  <a:cubicBezTo>
                    <a:pt x="189818" y="241967"/>
                    <a:pt x="187182" y="244951"/>
                    <a:pt x="183356" y="247460"/>
                  </a:cubicBezTo>
                  <a:cubicBezTo>
                    <a:pt x="179531" y="249968"/>
                    <a:pt x="174038" y="251809"/>
                    <a:pt x="166878" y="252984"/>
                  </a:cubicBezTo>
                  <a:lnTo>
                    <a:pt x="166878" y="697230"/>
                  </a:lnTo>
                  <a:cubicBezTo>
                    <a:pt x="165561" y="701342"/>
                    <a:pt x="156766" y="706644"/>
                    <a:pt x="140494" y="713137"/>
                  </a:cubicBezTo>
                  <a:cubicBezTo>
                    <a:pt x="124222" y="719630"/>
                    <a:pt x="106093" y="723218"/>
                    <a:pt x="86106" y="723900"/>
                  </a:cubicBezTo>
                  <a:lnTo>
                    <a:pt x="67818" y="723900"/>
                  </a:lnTo>
                  <a:lnTo>
                    <a:pt x="67818" y="342138"/>
                  </a:lnTo>
                  <a:cubicBezTo>
                    <a:pt x="58706" y="353949"/>
                    <a:pt x="49308" y="365189"/>
                    <a:pt x="39624" y="375857"/>
                  </a:cubicBezTo>
                  <a:cubicBezTo>
                    <a:pt x="29940" y="386525"/>
                    <a:pt x="19780" y="396621"/>
                    <a:pt x="9144" y="406146"/>
                  </a:cubicBezTo>
                  <a:lnTo>
                    <a:pt x="0" y="400812"/>
                  </a:lnTo>
                  <a:cubicBezTo>
                    <a:pt x="15118" y="366386"/>
                    <a:pt x="29417" y="327289"/>
                    <a:pt x="42898" y="283521"/>
                  </a:cubicBezTo>
                  <a:cubicBezTo>
                    <a:pt x="56379" y="239753"/>
                    <a:pt x="68251" y="193656"/>
                    <a:pt x="78514" y="145232"/>
                  </a:cubicBezTo>
                  <a:cubicBezTo>
                    <a:pt x="88778" y="96807"/>
                    <a:pt x="96643" y="48396"/>
                    <a:pt x="102108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274220" y="1964338"/>
              <a:ext cx="373380" cy="722376"/>
            </a:xfrm>
            <a:custGeom>
              <a:avLst/>
              <a:gdLst/>
              <a:ahLst/>
              <a:cxnLst/>
              <a:rect l="l" t="t" r="r" b="b"/>
              <a:pathLst>
                <a:path w="373380" h="722376">
                  <a:moveTo>
                    <a:pt x="117348" y="0"/>
                  </a:moveTo>
                  <a:lnTo>
                    <a:pt x="249936" y="16002"/>
                  </a:lnTo>
                  <a:cubicBezTo>
                    <a:pt x="249142" y="20701"/>
                    <a:pt x="246729" y="25019"/>
                    <a:pt x="242697" y="28956"/>
                  </a:cubicBezTo>
                  <a:cubicBezTo>
                    <a:pt x="238665" y="32893"/>
                    <a:pt x="230918" y="35687"/>
                    <a:pt x="219456" y="37338"/>
                  </a:cubicBezTo>
                  <a:cubicBezTo>
                    <a:pt x="215233" y="55832"/>
                    <a:pt x="210153" y="77708"/>
                    <a:pt x="204216" y="102965"/>
                  </a:cubicBezTo>
                  <a:cubicBezTo>
                    <a:pt x="198279" y="128222"/>
                    <a:pt x="191675" y="155623"/>
                    <a:pt x="184404" y="185166"/>
                  </a:cubicBezTo>
                  <a:lnTo>
                    <a:pt x="230124" y="185166"/>
                  </a:lnTo>
                  <a:lnTo>
                    <a:pt x="281178" y="130302"/>
                  </a:lnTo>
                  <a:lnTo>
                    <a:pt x="373380" y="210312"/>
                  </a:lnTo>
                  <a:cubicBezTo>
                    <a:pt x="371237" y="214757"/>
                    <a:pt x="367903" y="218059"/>
                    <a:pt x="363379" y="220218"/>
                  </a:cubicBezTo>
                  <a:cubicBezTo>
                    <a:pt x="358854" y="222377"/>
                    <a:pt x="352282" y="224155"/>
                    <a:pt x="343662" y="225552"/>
                  </a:cubicBezTo>
                  <a:cubicBezTo>
                    <a:pt x="338328" y="275638"/>
                    <a:pt x="329946" y="324247"/>
                    <a:pt x="318516" y="371380"/>
                  </a:cubicBezTo>
                  <a:cubicBezTo>
                    <a:pt x="307086" y="418513"/>
                    <a:pt x="290322" y="463122"/>
                    <a:pt x="268224" y="505206"/>
                  </a:cubicBezTo>
                  <a:cubicBezTo>
                    <a:pt x="311396" y="529025"/>
                    <a:pt x="339305" y="552016"/>
                    <a:pt x="351949" y="574179"/>
                  </a:cubicBezTo>
                  <a:cubicBezTo>
                    <a:pt x="364593" y="596343"/>
                    <a:pt x="366975" y="615357"/>
                    <a:pt x="359093" y="631222"/>
                  </a:cubicBezTo>
                  <a:cubicBezTo>
                    <a:pt x="351211" y="647087"/>
                    <a:pt x="338066" y="657481"/>
                    <a:pt x="319659" y="662404"/>
                  </a:cubicBezTo>
                  <a:cubicBezTo>
                    <a:pt x="301252" y="667328"/>
                    <a:pt x="282583" y="664458"/>
                    <a:pt x="263652" y="653796"/>
                  </a:cubicBezTo>
                  <a:cubicBezTo>
                    <a:pt x="256762" y="642747"/>
                    <a:pt x="248825" y="631698"/>
                    <a:pt x="239840" y="620649"/>
                  </a:cubicBezTo>
                  <a:cubicBezTo>
                    <a:pt x="230854" y="609600"/>
                    <a:pt x="221012" y="598551"/>
                    <a:pt x="210312" y="587502"/>
                  </a:cubicBezTo>
                  <a:cubicBezTo>
                    <a:pt x="186468" y="614982"/>
                    <a:pt x="157766" y="640033"/>
                    <a:pt x="124206" y="662654"/>
                  </a:cubicBezTo>
                  <a:cubicBezTo>
                    <a:pt x="90646" y="685276"/>
                    <a:pt x="51276" y="705183"/>
                    <a:pt x="6096" y="722376"/>
                  </a:cubicBezTo>
                  <a:lnTo>
                    <a:pt x="0" y="713994"/>
                  </a:lnTo>
                  <a:cubicBezTo>
                    <a:pt x="35719" y="690690"/>
                    <a:pt x="66580" y="664337"/>
                    <a:pt x="92583" y="634937"/>
                  </a:cubicBezTo>
                  <a:cubicBezTo>
                    <a:pt x="118586" y="605536"/>
                    <a:pt x="140303" y="573469"/>
                    <a:pt x="157734" y="538734"/>
                  </a:cubicBezTo>
                  <a:cubicBezTo>
                    <a:pt x="135017" y="519557"/>
                    <a:pt x="111300" y="501714"/>
                    <a:pt x="86582" y="485204"/>
                  </a:cubicBezTo>
                  <a:cubicBezTo>
                    <a:pt x="61865" y="468694"/>
                    <a:pt x="37576" y="454279"/>
                    <a:pt x="13716" y="441960"/>
                  </a:cubicBezTo>
                  <a:cubicBezTo>
                    <a:pt x="23447" y="412957"/>
                    <a:pt x="33893" y="377619"/>
                    <a:pt x="45053" y="335947"/>
                  </a:cubicBezTo>
                  <a:cubicBezTo>
                    <a:pt x="56214" y="294275"/>
                    <a:pt x="66850" y="251127"/>
                    <a:pt x="76962" y="206502"/>
                  </a:cubicBezTo>
                  <a:lnTo>
                    <a:pt x="8382" y="206502"/>
                  </a:lnTo>
                  <a:lnTo>
                    <a:pt x="1524" y="185166"/>
                  </a:lnTo>
                  <a:lnTo>
                    <a:pt x="82296" y="185166"/>
                  </a:lnTo>
                  <a:cubicBezTo>
                    <a:pt x="90805" y="146923"/>
                    <a:pt x="98171" y="111585"/>
                    <a:pt x="104394" y="79153"/>
                  </a:cubicBezTo>
                  <a:cubicBezTo>
                    <a:pt x="110617" y="46720"/>
                    <a:pt x="114935" y="20336"/>
                    <a:pt x="117348" y="0"/>
                  </a:cubicBezTo>
                  <a:close/>
                  <a:moveTo>
                    <a:pt x="179070" y="206502"/>
                  </a:moveTo>
                  <a:cubicBezTo>
                    <a:pt x="168688" y="247841"/>
                    <a:pt x="157639" y="289370"/>
                    <a:pt x="145923" y="331089"/>
                  </a:cubicBezTo>
                  <a:cubicBezTo>
                    <a:pt x="134207" y="372809"/>
                    <a:pt x="122396" y="411290"/>
                    <a:pt x="110490" y="446532"/>
                  </a:cubicBezTo>
                  <a:cubicBezTo>
                    <a:pt x="124920" y="450358"/>
                    <a:pt x="138541" y="454327"/>
                    <a:pt x="151352" y="458438"/>
                  </a:cubicBezTo>
                  <a:cubicBezTo>
                    <a:pt x="164163" y="462550"/>
                    <a:pt x="176451" y="466709"/>
                    <a:pt x="188214" y="470916"/>
                  </a:cubicBezTo>
                  <a:cubicBezTo>
                    <a:pt x="202517" y="430419"/>
                    <a:pt x="213535" y="387969"/>
                    <a:pt x="221266" y="343567"/>
                  </a:cubicBezTo>
                  <a:cubicBezTo>
                    <a:pt x="228997" y="299165"/>
                    <a:pt x="234490" y="253476"/>
                    <a:pt x="237744" y="206502"/>
                  </a:cubicBezTo>
                  <a:lnTo>
                    <a:pt x="179070" y="206502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179982" y="1964338"/>
              <a:ext cx="568452" cy="723900"/>
            </a:xfrm>
            <a:custGeom>
              <a:avLst/>
              <a:gdLst/>
              <a:ahLst/>
              <a:cxnLst/>
              <a:rect l="l" t="t" r="r" b="b"/>
              <a:pathLst>
                <a:path w="568452" h="723900">
                  <a:moveTo>
                    <a:pt x="315468" y="0"/>
                  </a:moveTo>
                  <a:lnTo>
                    <a:pt x="454152" y="30480"/>
                  </a:lnTo>
                  <a:cubicBezTo>
                    <a:pt x="452676" y="35481"/>
                    <a:pt x="449533" y="39576"/>
                    <a:pt x="444722" y="42767"/>
                  </a:cubicBezTo>
                  <a:cubicBezTo>
                    <a:pt x="439912" y="45958"/>
                    <a:pt x="433150" y="47958"/>
                    <a:pt x="424434" y="48768"/>
                  </a:cubicBezTo>
                  <a:cubicBezTo>
                    <a:pt x="414401" y="88392"/>
                    <a:pt x="402463" y="125730"/>
                    <a:pt x="388620" y="160782"/>
                  </a:cubicBezTo>
                  <a:lnTo>
                    <a:pt x="433578" y="160782"/>
                  </a:lnTo>
                  <a:lnTo>
                    <a:pt x="482346" y="86868"/>
                  </a:lnTo>
                  <a:cubicBezTo>
                    <a:pt x="482835" y="87287"/>
                    <a:pt x="487953" y="92037"/>
                    <a:pt x="497699" y="101120"/>
                  </a:cubicBezTo>
                  <a:cubicBezTo>
                    <a:pt x="507445" y="110203"/>
                    <a:pt x="518885" y="121106"/>
                    <a:pt x="532017" y="133830"/>
                  </a:cubicBezTo>
                  <a:cubicBezTo>
                    <a:pt x="545150" y="146553"/>
                    <a:pt x="557041" y="158586"/>
                    <a:pt x="567690" y="169926"/>
                  </a:cubicBezTo>
                  <a:cubicBezTo>
                    <a:pt x="566833" y="174101"/>
                    <a:pt x="564547" y="177181"/>
                    <a:pt x="560832" y="179165"/>
                  </a:cubicBezTo>
                  <a:cubicBezTo>
                    <a:pt x="557117" y="181150"/>
                    <a:pt x="552545" y="182134"/>
                    <a:pt x="547116" y="182118"/>
                  </a:cubicBezTo>
                  <a:lnTo>
                    <a:pt x="517398" y="182118"/>
                  </a:lnTo>
                  <a:cubicBezTo>
                    <a:pt x="513572" y="241379"/>
                    <a:pt x="505603" y="298498"/>
                    <a:pt x="493490" y="353473"/>
                  </a:cubicBezTo>
                  <a:cubicBezTo>
                    <a:pt x="481378" y="408448"/>
                    <a:pt x="462931" y="460042"/>
                    <a:pt x="438150" y="508254"/>
                  </a:cubicBezTo>
                  <a:cubicBezTo>
                    <a:pt x="473202" y="551561"/>
                    <a:pt x="516636" y="586867"/>
                    <a:pt x="568452" y="614172"/>
                  </a:cubicBezTo>
                  <a:lnTo>
                    <a:pt x="565404" y="621792"/>
                  </a:lnTo>
                  <a:cubicBezTo>
                    <a:pt x="538528" y="628587"/>
                    <a:pt x="517224" y="640144"/>
                    <a:pt x="501491" y="656463"/>
                  </a:cubicBezTo>
                  <a:cubicBezTo>
                    <a:pt x="485759" y="672783"/>
                    <a:pt x="474551" y="694246"/>
                    <a:pt x="467868" y="720852"/>
                  </a:cubicBezTo>
                  <a:cubicBezTo>
                    <a:pt x="449644" y="703310"/>
                    <a:pt x="433515" y="683721"/>
                    <a:pt x="419481" y="662083"/>
                  </a:cubicBezTo>
                  <a:cubicBezTo>
                    <a:pt x="405448" y="640445"/>
                    <a:pt x="393129" y="616855"/>
                    <a:pt x="382524" y="591312"/>
                  </a:cubicBezTo>
                  <a:cubicBezTo>
                    <a:pt x="360537" y="617649"/>
                    <a:pt x="334979" y="641938"/>
                    <a:pt x="305848" y="664178"/>
                  </a:cubicBezTo>
                  <a:cubicBezTo>
                    <a:pt x="276717" y="686419"/>
                    <a:pt x="243348" y="706327"/>
                    <a:pt x="205740" y="723900"/>
                  </a:cubicBezTo>
                  <a:lnTo>
                    <a:pt x="200406" y="717042"/>
                  </a:lnTo>
                  <a:cubicBezTo>
                    <a:pt x="236474" y="686054"/>
                    <a:pt x="267018" y="652399"/>
                    <a:pt x="292037" y="616077"/>
                  </a:cubicBezTo>
                  <a:cubicBezTo>
                    <a:pt x="317056" y="579755"/>
                    <a:pt x="337312" y="541528"/>
                    <a:pt x="352806" y="501396"/>
                  </a:cubicBezTo>
                  <a:cubicBezTo>
                    <a:pt x="344885" y="469376"/>
                    <a:pt x="338439" y="435690"/>
                    <a:pt x="333470" y="400336"/>
                  </a:cubicBezTo>
                  <a:cubicBezTo>
                    <a:pt x="328502" y="364982"/>
                    <a:pt x="324533" y="328057"/>
                    <a:pt x="321564" y="289560"/>
                  </a:cubicBezTo>
                  <a:cubicBezTo>
                    <a:pt x="305689" y="311785"/>
                    <a:pt x="288671" y="332105"/>
                    <a:pt x="270510" y="350520"/>
                  </a:cubicBezTo>
                  <a:lnTo>
                    <a:pt x="304800" y="383286"/>
                  </a:lnTo>
                  <a:cubicBezTo>
                    <a:pt x="302086" y="386398"/>
                    <a:pt x="298371" y="389128"/>
                    <a:pt x="293656" y="391478"/>
                  </a:cubicBezTo>
                  <a:cubicBezTo>
                    <a:pt x="288941" y="393827"/>
                    <a:pt x="283512" y="395415"/>
                    <a:pt x="277368" y="396240"/>
                  </a:cubicBezTo>
                  <a:lnTo>
                    <a:pt x="277368" y="624078"/>
                  </a:lnTo>
                  <a:cubicBezTo>
                    <a:pt x="276432" y="627126"/>
                    <a:pt x="268780" y="631889"/>
                    <a:pt x="254413" y="638366"/>
                  </a:cubicBezTo>
                  <a:cubicBezTo>
                    <a:pt x="240046" y="644843"/>
                    <a:pt x="222298" y="648462"/>
                    <a:pt x="201168" y="649224"/>
                  </a:cubicBezTo>
                  <a:lnTo>
                    <a:pt x="183642" y="649224"/>
                  </a:lnTo>
                  <a:lnTo>
                    <a:pt x="183642" y="600456"/>
                  </a:lnTo>
                  <a:lnTo>
                    <a:pt x="118872" y="600456"/>
                  </a:lnTo>
                  <a:lnTo>
                    <a:pt x="118872" y="646938"/>
                  </a:lnTo>
                  <a:cubicBezTo>
                    <a:pt x="118031" y="652177"/>
                    <a:pt x="109808" y="658273"/>
                    <a:pt x="94202" y="665226"/>
                  </a:cubicBezTo>
                  <a:cubicBezTo>
                    <a:pt x="78597" y="672179"/>
                    <a:pt x="60658" y="675989"/>
                    <a:pt x="40386" y="676656"/>
                  </a:cubicBezTo>
                  <a:lnTo>
                    <a:pt x="26670" y="676656"/>
                  </a:lnTo>
                  <a:lnTo>
                    <a:pt x="26670" y="320040"/>
                  </a:lnTo>
                  <a:lnTo>
                    <a:pt x="100584" y="349758"/>
                  </a:lnTo>
                  <a:lnTo>
                    <a:pt x="100584" y="205740"/>
                  </a:lnTo>
                  <a:lnTo>
                    <a:pt x="6096" y="205740"/>
                  </a:lnTo>
                  <a:lnTo>
                    <a:pt x="0" y="184404"/>
                  </a:lnTo>
                  <a:lnTo>
                    <a:pt x="100584" y="184404"/>
                  </a:lnTo>
                  <a:lnTo>
                    <a:pt x="100584" y="1524"/>
                  </a:lnTo>
                  <a:lnTo>
                    <a:pt x="228600" y="12192"/>
                  </a:lnTo>
                  <a:cubicBezTo>
                    <a:pt x="228029" y="17161"/>
                    <a:pt x="225933" y="21320"/>
                    <a:pt x="222314" y="24670"/>
                  </a:cubicBezTo>
                  <a:cubicBezTo>
                    <a:pt x="218694" y="28019"/>
                    <a:pt x="212408" y="30464"/>
                    <a:pt x="203454" y="32004"/>
                  </a:cubicBezTo>
                  <a:lnTo>
                    <a:pt x="203454" y="184404"/>
                  </a:lnTo>
                  <a:lnTo>
                    <a:pt x="211836" y="184404"/>
                  </a:lnTo>
                  <a:lnTo>
                    <a:pt x="254508" y="119634"/>
                  </a:lnTo>
                  <a:cubicBezTo>
                    <a:pt x="254984" y="120047"/>
                    <a:pt x="259747" y="124555"/>
                    <a:pt x="268796" y="133160"/>
                  </a:cubicBezTo>
                  <a:cubicBezTo>
                    <a:pt x="277844" y="141764"/>
                    <a:pt x="288322" y="151987"/>
                    <a:pt x="300228" y="163830"/>
                  </a:cubicBezTo>
                  <a:cubicBezTo>
                    <a:pt x="304054" y="136668"/>
                    <a:pt x="307261" y="109268"/>
                    <a:pt x="309848" y="81629"/>
                  </a:cubicBezTo>
                  <a:cubicBezTo>
                    <a:pt x="312436" y="53991"/>
                    <a:pt x="314309" y="26781"/>
                    <a:pt x="315468" y="0"/>
                  </a:cubicBezTo>
                  <a:close/>
                  <a:moveTo>
                    <a:pt x="380238" y="182118"/>
                  </a:moveTo>
                  <a:cubicBezTo>
                    <a:pt x="373380" y="197771"/>
                    <a:pt x="366141" y="212947"/>
                    <a:pt x="358521" y="227648"/>
                  </a:cubicBezTo>
                  <a:cubicBezTo>
                    <a:pt x="350901" y="242348"/>
                    <a:pt x="342900" y="256381"/>
                    <a:pt x="334518" y="269748"/>
                  </a:cubicBezTo>
                  <a:cubicBezTo>
                    <a:pt x="339471" y="297133"/>
                    <a:pt x="345758" y="322945"/>
                    <a:pt x="353378" y="347186"/>
                  </a:cubicBezTo>
                  <a:cubicBezTo>
                    <a:pt x="360998" y="371428"/>
                    <a:pt x="369951" y="394383"/>
                    <a:pt x="380238" y="416052"/>
                  </a:cubicBezTo>
                  <a:cubicBezTo>
                    <a:pt x="389287" y="378635"/>
                    <a:pt x="395954" y="340313"/>
                    <a:pt x="400241" y="301085"/>
                  </a:cubicBezTo>
                  <a:cubicBezTo>
                    <a:pt x="404527" y="261858"/>
                    <a:pt x="407003" y="222203"/>
                    <a:pt x="407670" y="182118"/>
                  </a:cubicBezTo>
                  <a:lnTo>
                    <a:pt x="380238" y="182118"/>
                  </a:lnTo>
                  <a:close/>
                  <a:moveTo>
                    <a:pt x="203454" y="205740"/>
                  </a:moveTo>
                  <a:lnTo>
                    <a:pt x="203454" y="348996"/>
                  </a:lnTo>
                  <a:lnTo>
                    <a:pt x="233934" y="315468"/>
                  </a:lnTo>
                  <a:lnTo>
                    <a:pt x="261366" y="341376"/>
                  </a:lnTo>
                  <a:cubicBezTo>
                    <a:pt x="267462" y="321818"/>
                    <a:pt x="273177" y="300546"/>
                    <a:pt x="278511" y="277559"/>
                  </a:cubicBezTo>
                  <a:cubicBezTo>
                    <a:pt x="283845" y="254572"/>
                    <a:pt x="288798" y="230632"/>
                    <a:pt x="293370" y="205740"/>
                  </a:cubicBezTo>
                  <a:lnTo>
                    <a:pt x="203454" y="205740"/>
                  </a:lnTo>
                  <a:close/>
                  <a:moveTo>
                    <a:pt x="118872" y="379476"/>
                  </a:moveTo>
                  <a:lnTo>
                    <a:pt x="118872" y="579120"/>
                  </a:lnTo>
                  <a:lnTo>
                    <a:pt x="183642" y="579120"/>
                  </a:lnTo>
                  <a:lnTo>
                    <a:pt x="183642" y="379476"/>
                  </a:lnTo>
                  <a:lnTo>
                    <a:pt x="118872" y="37947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2375716" y="1985723"/>
              <a:ext cx="500563" cy="701707"/>
            </a:xfrm>
            <a:custGeom>
              <a:avLst/>
              <a:gdLst/>
              <a:ahLst/>
              <a:cxnLst/>
              <a:rect l="l" t="t" r="r" b="b"/>
              <a:pathLst>
                <a:path w="500563" h="701707">
                  <a:moveTo>
                    <a:pt x="393145" y="0"/>
                  </a:moveTo>
                  <a:cubicBezTo>
                    <a:pt x="393752" y="470"/>
                    <a:pt x="400156" y="5794"/>
                    <a:pt x="412358" y="15972"/>
                  </a:cubicBezTo>
                  <a:cubicBezTo>
                    <a:pt x="424561" y="26150"/>
                    <a:pt x="438922" y="38357"/>
                    <a:pt x="455442" y="52594"/>
                  </a:cubicBezTo>
                  <a:cubicBezTo>
                    <a:pt x="471962" y="66831"/>
                    <a:pt x="487002" y="80274"/>
                    <a:pt x="500563" y="92923"/>
                  </a:cubicBezTo>
                  <a:cubicBezTo>
                    <a:pt x="499356" y="97079"/>
                    <a:pt x="496816" y="100145"/>
                    <a:pt x="492943" y="102121"/>
                  </a:cubicBezTo>
                  <a:cubicBezTo>
                    <a:pt x="489069" y="104096"/>
                    <a:pt x="484243" y="105076"/>
                    <a:pt x="478464" y="105060"/>
                  </a:cubicBezTo>
                  <a:lnTo>
                    <a:pt x="422077" y="105060"/>
                  </a:lnTo>
                  <a:lnTo>
                    <a:pt x="422077" y="569206"/>
                  </a:lnTo>
                  <a:cubicBezTo>
                    <a:pt x="422617" y="593463"/>
                    <a:pt x="419421" y="615012"/>
                    <a:pt x="412487" y="633852"/>
                  </a:cubicBezTo>
                  <a:cubicBezTo>
                    <a:pt x="405553" y="652692"/>
                    <a:pt x="391637" y="667978"/>
                    <a:pt x="370739" y="679710"/>
                  </a:cubicBezTo>
                  <a:cubicBezTo>
                    <a:pt x="349840" y="691442"/>
                    <a:pt x="318714" y="698774"/>
                    <a:pt x="277360" y="701707"/>
                  </a:cubicBezTo>
                  <a:cubicBezTo>
                    <a:pt x="276693" y="683068"/>
                    <a:pt x="274596" y="667047"/>
                    <a:pt x="271069" y="653643"/>
                  </a:cubicBezTo>
                  <a:cubicBezTo>
                    <a:pt x="267542" y="640239"/>
                    <a:pt x="262013" y="629357"/>
                    <a:pt x="254484" y="620997"/>
                  </a:cubicBezTo>
                  <a:cubicBezTo>
                    <a:pt x="247817" y="612638"/>
                    <a:pt x="238482" y="605373"/>
                    <a:pt x="226481" y="599202"/>
                  </a:cubicBezTo>
                  <a:cubicBezTo>
                    <a:pt x="214479" y="593032"/>
                    <a:pt x="196382" y="587860"/>
                    <a:pt x="172188" y="583688"/>
                  </a:cubicBezTo>
                  <a:lnTo>
                    <a:pt x="172188" y="574544"/>
                  </a:lnTo>
                  <a:cubicBezTo>
                    <a:pt x="173280" y="574610"/>
                    <a:pt x="182105" y="575071"/>
                    <a:pt x="198664" y="575928"/>
                  </a:cubicBezTo>
                  <a:cubicBezTo>
                    <a:pt x="215222" y="576785"/>
                    <a:pt x="232967" y="577641"/>
                    <a:pt x="251897" y="578498"/>
                  </a:cubicBezTo>
                  <a:cubicBezTo>
                    <a:pt x="270827" y="579355"/>
                    <a:pt x="284394" y="579816"/>
                    <a:pt x="292599" y="579882"/>
                  </a:cubicBezTo>
                  <a:cubicBezTo>
                    <a:pt x="298643" y="579802"/>
                    <a:pt x="302970" y="578436"/>
                    <a:pt x="305578" y="575783"/>
                  </a:cubicBezTo>
                  <a:cubicBezTo>
                    <a:pt x="308187" y="573130"/>
                    <a:pt x="309459" y="569667"/>
                    <a:pt x="309396" y="565393"/>
                  </a:cubicBezTo>
                  <a:lnTo>
                    <a:pt x="309396" y="105060"/>
                  </a:lnTo>
                  <a:lnTo>
                    <a:pt x="6108" y="105060"/>
                  </a:lnTo>
                  <a:lnTo>
                    <a:pt x="0" y="83820"/>
                  </a:lnTo>
                  <a:lnTo>
                    <a:pt x="332998" y="83820"/>
                  </a:lnTo>
                  <a:lnTo>
                    <a:pt x="3931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655982" y="2036728"/>
              <a:ext cx="342138" cy="623316"/>
            </a:xfrm>
            <a:custGeom>
              <a:avLst/>
              <a:gdLst/>
              <a:ahLst/>
              <a:cxnLst/>
              <a:rect l="l" t="t" r="r" b="b"/>
              <a:pathLst>
                <a:path w="342138" h="623316">
                  <a:moveTo>
                    <a:pt x="243840" y="0"/>
                  </a:moveTo>
                  <a:lnTo>
                    <a:pt x="342138" y="77724"/>
                  </a:lnTo>
                  <a:cubicBezTo>
                    <a:pt x="339519" y="81185"/>
                    <a:pt x="335804" y="84360"/>
                    <a:pt x="330994" y="87249"/>
                  </a:cubicBezTo>
                  <a:cubicBezTo>
                    <a:pt x="326184" y="90138"/>
                    <a:pt x="319993" y="92551"/>
                    <a:pt x="312420" y="94488"/>
                  </a:cubicBezTo>
                  <a:lnTo>
                    <a:pt x="312420" y="563118"/>
                  </a:lnTo>
                  <a:cubicBezTo>
                    <a:pt x="310468" y="568341"/>
                    <a:pt x="299895" y="575612"/>
                    <a:pt x="280702" y="584930"/>
                  </a:cubicBezTo>
                  <a:cubicBezTo>
                    <a:pt x="261509" y="594249"/>
                    <a:pt x="240840" y="599424"/>
                    <a:pt x="218694" y="600456"/>
                  </a:cubicBezTo>
                  <a:lnTo>
                    <a:pt x="200406" y="600456"/>
                  </a:lnTo>
                  <a:lnTo>
                    <a:pt x="200406" y="510540"/>
                  </a:lnTo>
                  <a:lnTo>
                    <a:pt x="106680" y="510540"/>
                  </a:lnTo>
                  <a:lnTo>
                    <a:pt x="106680" y="585216"/>
                  </a:lnTo>
                  <a:cubicBezTo>
                    <a:pt x="105918" y="592471"/>
                    <a:pt x="96965" y="600440"/>
                    <a:pt x="79820" y="609124"/>
                  </a:cubicBezTo>
                  <a:cubicBezTo>
                    <a:pt x="62675" y="617807"/>
                    <a:pt x="41910" y="622538"/>
                    <a:pt x="17526" y="623316"/>
                  </a:cubicBezTo>
                  <a:lnTo>
                    <a:pt x="0" y="623316"/>
                  </a:lnTo>
                  <a:lnTo>
                    <a:pt x="0" y="10668"/>
                  </a:lnTo>
                  <a:lnTo>
                    <a:pt x="109728" y="55626"/>
                  </a:lnTo>
                  <a:lnTo>
                    <a:pt x="192786" y="55626"/>
                  </a:lnTo>
                  <a:lnTo>
                    <a:pt x="243840" y="0"/>
                  </a:lnTo>
                  <a:close/>
                  <a:moveTo>
                    <a:pt x="106680" y="76962"/>
                  </a:moveTo>
                  <a:lnTo>
                    <a:pt x="106680" y="489204"/>
                  </a:lnTo>
                  <a:lnTo>
                    <a:pt x="200406" y="489204"/>
                  </a:lnTo>
                  <a:lnTo>
                    <a:pt x="200406" y="76962"/>
                  </a:lnTo>
                  <a:lnTo>
                    <a:pt x="106680" y="7696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387932" y="2141884"/>
              <a:ext cx="281147" cy="360428"/>
            </a:xfrm>
            <a:custGeom>
              <a:avLst/>
              <a:gdLst/>
              <a:ahLst/>
              <a:cxnLst/>
              <a:rect l="l" t="t" r="r" b="b"/>
              <a:pathLst>
                <a:path w="281147" h="360428">
                  <a:moveTo>
                    <a:pt x="186653" y="0"/>
                  </a:moveTo>
                  <a:lnTo>
                    <a:pt x="281147" y="73104"/>
                  </a:lnTo>
                  <a:cubicBezTo>
                    <a:pt x="278872" y="76264"/>
                    <a:pt x="275023" y="79473"/>
                    <a:pt x="269599" y="82729"/>
                  </a:cubicBezTo>
                  <a:cubicBezTo>
                    <a:pt x="264175" y="85985"/>
                    <a:pt x="257081" y="88621"/>
                    <a:pt x="248317" y="90638"/>
                  </a:cubicBezTo>
                  <a:lnTo>
                    <a:pt x="248317" y="319251"/>
                  </a:lnTo>
                  <a:cubicBezTo>
                    <a:pt x="246667" y="323032"/>
                    <a:pt x="237024" y="328243"/>
                    <a:pt x="219388" y="334883"/>
                  </a:cubicBezTo>
                  <a:cubicBezTo>
                    <a:pt x="201752" y="341524"/>
                    <a:pt x="183735" y="345209"/>
                    <a:pt x="165338" y="345940"/>
                  </a:cubicBezTo>
                  <a:lnTo>
                    <a:pt x="148590" y="345940"/>
                  </a:lnTo>
                  <a:lnTo>
                    <a:pt x="148590" y="291037"/>
                  </a:lnTo>
                  <a:lnTo>
                    <a:pt x="97441" y="291037"/>
                  </a:lnTo>
                  <a:lnTo>
                    <a:pt x="97441" y="329164"/>
                  </a:lnTo>
                  <a:cubicBezTo>
                    <a:pt x="96552" y="334470"/>
                    <a:pt x="87861" y="340825"/>
                    <a:pt x="71368" y="348228"/>
                  </a:cubicBezTo>
                  <a:cubicBezTo>
                    <a:pt x="54874" y="355631"/>
                    <a:pt x="35906" y="359698"/>
                    <a:pt x="14464" y="360428"/>
                  </a:cubicBezTo>
                  <a:lnTo>
                    <a:pt x="0" y="360428"/>
                  </a:lnTo>
                  <a:lnTo>
                    <a:pt x="0" y="11441"/>
                  </a:lnTo>
                  <a:lnTo>
                    <a:pt x="100494" y="51102"/>
                  </a:lnTo>
                  <a:lnTo>
                    <a:pt x="140192" y="51102"/>
                  </a:lnTo>
                  <a:lnTo>
                    <a:pt x="186653" y="0"/>
                  </a:lnTo>
                  <a:close/>
                  <a:moveTo>
                    <a:pt x="97441" y="72343"/>
                  </a:moveTo>
                  <a:lnTo>
                    <a:pt x="97441" y="269796"/>
                  </a:lnTo>
                  <a:lnTo>
                    <a:pt x="148590" y="269796"/>
                  </a:lnTo>
                  <a:lnTo>
                    <a:pt x="148590" y="72343"/>
                  </a:lnTo>
                  <a:lnTo>
                    <a:pt x="97441" y="723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/>
            <a:p>
              <a:pPr algn="l"/>
              <a:endParaRPr lang="zh-CN" altLang="en-US" sz="6000" spc="800" dirty="0">
                <a:solidFill>
                  <a:schemeClr val="accent2"/>
                </a:solidFill>
                <a:uFillTx/>
                <a:latin typeface="思源宋体 CN Heavy" panose="02020900000000000000" charset="-122"/>
                <a:ea typeface="思源宋体 CN Heavy" panose="02020900000000000000" charset="-122"/>
                <a:sym typeface="+mn-ea"/>
              </a:endParaRPr>
            </a:p>
          </p:txBody>
        </p:sp>
      </p:grpSp>
      <p:sp>
        <p:nvSpPr>
          <p:cNvPr id="21" name="文本框 20"/>
          <p:cNvSpPr txBox="1"/>
          <p:nvPr/>
        </p:nvSpPr>
        <p:spPr>
          <a:xfrm>
            <a:off x="1294843" y="4019618"/>
            <a:ext cx="4099424" cy="550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 fontAlgn="auto">
              <a:lnSpc>
                <a:spcPct val="130000"/>
              </a:lnSpc>
            </a:pPr>
            <a:r>
              <a:rPr lang="zh-CN" altLang="en-US" sz="25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  <a:sym typeface="+mn-ea"/>
              </a:rPr>
              <a:t>演示完毕感谢大家观看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6777990" y="-474890"/>
            <a:ext cx="5905247" cy="5328830"/>
            <a:chOff x="6777990" y="-474890"/>
            <a:chExt cx="5905247" cy="5328830"/>
          </a:xfrm>
        </p:grpSpPr>
        <p:sp>
          <p:nvSpPr>
            <p:cNvPr id="23" name="图形"/>
            <p:cNvSpPr/>
            <p:nvPr/>
          </p:nvSpPr>
          <p:spPr>
            <a:xfrm>
              <a:off x="11243237" y="-474890"/>
              <a:ext cx="1440000" cy="1440000"/>
            </a:xfrm>
            <a:custGeom>
              <a:avLst/>
              <a:gdLst>
                <a:gd name="connsiteX0" fmla="*/ 1471366 w 2942730"/>
                <a:gd name="connsiteY0" fmla="*/ 511734 h 2942730"/>
                <a:gd name="connsiteX1" fmla="*/ 511734 w 2942730"/>
                <a:gd name="connsiteY1" fmla="*/ 1471366 h 2942730"/>
                <a:gd name="connsiteX2" fmla="*/ 1471366 w 2942730"/>
                <a:gd name="connsiteY2" fmla="*/ 2430998 h 2942730"/>
                <a:gd name="connsiteX3" fmla="*/ 2430998 w 2942730"/>
                <a:gd name="connsiteY3" fmla="*/ 1471366 h 2942730"/>
                <a:gd name="connsiteX4" fmla="*/ 1471366 w 2942730"/>
                <a:gd name="connsiteY4" fmla="*/ 511734 h 2942730"/>
                <a:gd name="connsiteX5" fmla="*/ 1471365 w 2942730"/>
                <a:gd name="connsiteY5" fmla="*/ 0 h 2942730"/>
                <a:gd name="connsiteX6" fmla="*/ 2942730 w 2942730"/>
                <a:gd name="connsiteY6" fmla="*/ 1471365 h 2942730"/>
                <a:gd name="connsiteX7" fmla="*/ 1471365 w 2942730"/>
                <a:gd name="connsiteY7" fmla="*/ 2942730 h 2942730"/>
                <a:gd name="connsiteX8" fmla="*/ 0 w 2942730"/>
                <a:gd name="connsiteY8" fmla="*/ 1471365 h 2942730"/>
                <a:gd name="connsiteX9" fmla="*/ 1471365 w 2942730"/>
                <a:gd name="connsiteY9" fmla="*/ 0 h 2942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42730" h="2942730">
                  <a:moveTo>
                    <a:pt x="1471366" y="511734"/>
                  </a:moveTo>
                  <a:cubicBezTo>
                    <a:pt x="941376" y="511734"/>
                    <a:pt x="511734" y="941376"/>
                    <a:pt x="511734" y="1471366"/>
                  </a:cubicBezTo>
                  <a:cubicBezTo>
                    <a:pt x="511734" y="2001356"/>
                    <a:pt x="941376" y="2430998"/>
                    <a:pt x="1471366" y="2430998"/>
                  </a:cubicBezTo>
                  <a:cubicBezTo>
                    <a:pt x="2001356" y="2430998"/>
                    <a:pt x="2430998" y="2001356"/>
                    <a:pt x="2430998" y="1471366"/>
                  </a:cubicBezTo>
                  <a:cubicBezTo>
                    <a:pt x="2430998" y="941376"/>
                    <a:pt x="2001356" y="511734"/>
                    <a:pt x="1471366" y="511734"/>
                  </a:cubicBezTo>
                  <a:close/>
                  <a:moveTo>
                    <a:pt x="1471365" y="0"/>
                  </a:moveTo>
                  <a:cubicBezTo>
                    <a:pt x="2283977" y="0"/>
                    <a:pt x="2942730" y="658753"/>
                    <a:pt x="2942730" y="1471365"/>
                  </a:cubicBezTo>
                  <a:cubicBezTo>
                    <a:pt x="2942730" y="2283977"/>
                    <a:pt x="2283977" y="2942730"/>
                    <a:pt x="1471365" y="2942730"/>
                  </a:cubicBezTo>
                  <a:cubicBezTo>
                    <a:pt x="658753" y="2942730"/>
                    <a:pt x="0" y="2283977"/>
                    <a:pt x="0" y="1471365"/>
                  </a:cubicBezTo>
                  <a:cubicBezTo>
                    <a:pt x="0" y="658753"/>
                    <a:pt x="658753" y="0"/>
                    <a:pt x="14713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defRPr>
              </a:defPPr>
              <a:lvl1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1pPr>
              <a:lvl2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2pPr>
              <a:lvl3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3pPr>
              <a:lvl4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4pPr>
              <a:lvl5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5pPr>
              <a:lvl6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6pPr>
              <a:lvl7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7pPr>
              <a:lvl8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8pPr>
              <a:lvl9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 kumimoji="0" sz="3000" b="0" i="0" u="none" strike="noStrike" cap="none" spc="0" normalizeH="0" baseline="0">
                  <a:ln>
                    <a:noFill/>
                  </a:ln>
                  <a:solidFill>
                    <a:schemeClr val="lt1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Medium" panose="02000503000000020004"/>
                </a:defRPr>
              </a:lvl9pPr>
            </a:lstStyle>
            <a:p>
              <a:pPr algn="ctr"/>
              <a:endParaRPr lang="en-US" sz="6000" dirty="0">
                <a:latin typeface="字魂58号-创中黑" panose="00000500000000000000" charset="-122"/>
                <a:cs typeface="字魂58号-创中黑" panose="00000500000000000000" charset="-122"/>
                <a:sym typeface="思源宋体 CN Heavy" panose="02020900000000000000" charset="-122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6777990" y="0"/>
              <a:ext cx="5414010" cy="4853940"/>
              <a:chOff x="10674" y="0"/>
              <a:chExt cx="8526" cy="7644"/>
            </a:xfrm>
          </p:grpSpPr>
          <p:sp>
            <p:nvSpPr>
              <p:cNvPr id="25" name="任意多边形 24"/>
              <p:cNvSpPr/>
              <p:nvPr/>
            </p:nvSpPr>
            <p:spPr>
              <a:xfrm>
                <a:off x="11503" y="0"/>
                <a:ext cx="7697" cy="6872"/>
              </a:xfrm>
              <a:custGeom>
                <a:avLst/>
                <a:gdLst>
                  <a:gd name="adj" fmla="val 18491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7699" h="6875">
                    <a:moveTo>
                      <a:pt x="0" y="13"/>
                    </a:moveTo>
                    <a:lnTo>
                      <a:pt x="0" y="0"/>
                    </a:lnTo>
                    <a:lnTo>
                      <a:pt x="2537" y="0"/>
                    </a:lnTo>
                    <a:lnTo>
                      <a:pt x="2537" y="13"/>
                    </a:lnTo>
                    <a:cubicBezTo>
                      <a:pt x="2462" y="2439"/>
                      <a:pt x="4684" y="4395"/>
                      <a:pt x="6859" y="4335"/>
                    </a:cubicBezTo>
                    <a:cubicBezTo>
                      <a:pt x="7142" y="4348"/>
                      <a:pt x="7673" y="4266"/>
                      <a:pt x="7697" y="4254"/>
                    </a:cubicBezTo>
                    <a:lnTo>
                      <a:pt x="7697" y="6821"/>
                    </a:lnTo>
                    <a:cubicBezTo>
                      <a:pt x="7507" y="6853"/>
                      <a:pt x="6875" y="6882"/>
                      <a:pt x="6859" y="6872"/>
                    </a:cubicBezTo>
                    <a:cubicBezTo>
                      <a:pt x="3009" y="6990"/>
                      <a:pt x="-94" y="3465"/>
                      <a:pt x="0" y="13"/>
                    </a:cubicBezTo>
                    <a:close/>
                  </a:path>
                </a:pathLst>
              </a:custGeom>
              <a:blipFill rotWithShape="1">
                <a:blip r:embed="rId3"/>
                <a:srcRect/>
                <a:stretch>
                  <a:fillRect l="-16959" r="-16959"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 2"/>
              <p:cNvSpPr/>
              <p:nvPr/>
            </p:nvSpPr>
            <p:spPr>
              <a:xfrm>
                <a:off x="10674" y="0"/>
                <a:ext cx="8526" cy="7644"/>
              </a:xfrm>
              <a:custGeom>
                <a:avLst/>
                <a:gdLst>
                  <a:gd name="adj" fmla="val 16062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8556" h="7655">
                    <a:moveTo>
                      <a:pt x="8526" y="7613"/>
                    </a:moveTo>
                    <a:lnTo>
                      <a:pt x="8446" y="7620"/>
                    </a:lnTo>
                    <a:lnTo>
                      <a:pt x="8244" y="7633"/>
                    </a:lnTo>
                    <a:lnTo>
                      <a:pt x="8039" y="7641"/>
                    </a:lnTo>
                    <a:lnTo>
                      <a:pt x="7834" y="7644"/>
                    </a:lnTo>
                    <a:cubicBezTo>
                      <a:pt x="3437" y="7905"/>
                      <a:pt x="-113" y="3497"/>
                      <a:pt x="0" y="0"/>
                    </a:cubicBezTo>
                    <a:lnTo>
                      <a:pt x="2519" y="0"/>
                    </a:lnTo>
                    <a:cubicBezTo>
                      <a:pt x="2498" y="2796"/>
                      <a:pt x="5205" y="5234"/>
                      <a:pt x="7834" y="5126"/>
                    </a:cubicBezTo>
                    <a:cubicBezTo>
                      <a:pt x="8083" y="5138"/>
                      <a:pt x="8688" y="5064"/>
                      <a:pt x="8526" y="5081"/>
                    </a:cubicBezTo>
                    <a:lnTo>
                      <a:pt x="8526" y="7613"/>
                    </a:lnTo>
                    <a:close/>
                  </a:path>
                </a:pathLst>
              </a:custGeom>
              <a:gradFill>
                <a:gsLst>
                  <a:gs pos="34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27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任意多边形 9"/>
              <p:cNvSpPr/>
              <p:nvPr/>
            </p:nvSpPr>
            <p:spPr>
              <a:xfrm>
                <a:off x="14677" y="0"/>
                <a:ext cx="4523" cy="3643"/>
              </a:xfrm>
              <a:custGeom>
                <a:avLst/>
                <a:gdLst>
                  <a:gd name="adj" fmla="val 13264"/>
                  <a:gd name="a" fmla="pin 0 adj 50000"/>
                  <a:gd name="dr" fmla="*/ ss a 100000"/>
                  <a:gd name="iwd2" fmla="+- wd2 0 dr"/>
                  <a:gd name="ihd2" fmla="+- hd2 0 dr"/>
                  <a:gd name="idx" fmla="cos wd2 2700000"/>
                  <a:gd name="idy" fmla="sin hd2 2700000"/>
                  <a:gd name="il" fmla="+- hc 0 idx"/>
                  <a:gd name="ir" fmla="+- hc idx 0"/>
                  <a:gd name="it" fmla="+- vc 0 idy"/>
                  <a:gd name="ib" fmla="+- vc idy 0"/>
                </a:gdLst>
                <a:ahLst/>
                <a:cxnLst>
                  <a:cxn ang="3">
                    <a:pos x="hc" y="t"/>
                  </a:cxn>
                  <a:cxn ang="3">
                    <a:pos x="il" y="it"/>
                  </a:cxn>
                  <a:cxn ang="cd2">
                    <a:pos x="l" y="vc"/>
                  </a:cxn>
                  <a:cxn ang="cd4">
                    <a:pos x="il" y="ib"/>
                  </a:cxn>
                  <a:cxn ang="cd4">
                    <a:pos x="hc" y="b"/>
                  </a:cxn>
                  <a:cxn ang="cd4">
                    <a:pos x="ir" y="ib"/>
                  </a:cxn>
                  <a:cxn ang="0">
                    <a:pos x="r" y="vc"/>
                  </a:cxn>
                  <a:cxn ang="3">
                    <a:pos x="ir" y="it"/>
                  </a:cxn>
                </a:cxnLst>
                <a:rect l="l" t="t" r="r" b="b"/>
                <a:pathLst>
                  <a:path w="4523" h="3648">
                    <a:moveTo>
                      <a:pt x="4523" y="3581"/>
                    </a:moveTo>
                    <a:cubicBezTo>
                      <a:pt x="4493" y="3598"/>
                      <a:pt x="3875" y="3661"/>
                      <a:pt x="3831" y="3643"/>
                    </a:cubicBezTo>
                    <a:cubicBezTo>
                      <a:pt x="1716" y="3769"/>
                      <a:pt x="-11" y="1672"/>
                      <a:pt x="0" y="0"/>
                    </a:cubicBezTo>
                    <a:lnTo>
                      <a:pt x="1019" y="0"/>
                    </a:lnTo>
                    <a:cubicBezTo>
                      <a:pt x="1042" y="1407"/>
                      <a:pt x="2464" y="2693"/>
                      <a:pt x="3831" y="2625"/>
                    </a:cubicBezTo>
                    <a:cubicBezTo>
                      <a:pt x="4063" y="2636"/>
                      <a:pt x="4458" y="2562"/>
                      <a:pt x="4523" y="2540"/>
                    </a:cubicBezTo>
                    <a:lnTo>
                      <a:pt x="4523" y="3581"/>
                    </a:lnTo>
                    <a:close/>
                  </a:path>
                </a:pathLst>
              </a:custGeom>
              <a:gradFill>
                <a:gsLst>
                  <a:gs pos="34000">
                    <a:schemeClr val="accent1"/>
                  </a:gs>
                  <a:gs pos="100000">
                    <a:schemeClr val="accent1">
                      <a:alpha val="0"/>
                    </a:schemeClr>
                  </a:gs>
                </a:gsLst>
                <a:lin ang="135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8" name="任意多边形 15"/>
          <p:cNvSpPr/>
          <p:nvPr/>
        </p:nvSpPr>
        <p:spPr>
          <a:xfrm>
            <a:off x="7780951" y="5495925"/>
            <a:ext cx="2808463" cy="1362075"/>
          </a:xfrm>
          <a:custGeom>
            <a:avLst/>
            <a:gdLst>
              <a:gd name="idx" fmla="cos wd2 2700000"/>
              <a:gd name="idy" fmla="sin hd2 2700000"/>
              <a:gd name="il" fmla="+- hc 0 idx"/>
              <a:gd name="ir" fmla="+- hc idx 0"/>
              <a:gd name="it" fmla="+- vc 0 idy"/>
              <a:gd name="ib" fmla="+- vc idy 0"/>
            </a:gdLst>
            <a:ahLst/>
            <a:cxnLst>
              <a:cxn ang="3">
                <a:pos x="hc" y="t"/>
              </a:cxn>
              <a:cxn ang="3">
                <a:pos x="il" y="it"/>
              </a:cxn>
              <a:cxn ang="cd2">
                <a:pos x="l" y="vc"/>
              </a:cxn>
              <a:cxn ang="cd4">
                <a:pos x="il" y="ib"/>
              </a:cxn>
              <a:cxn ang="cd4">
                <a:pos x="hc" y="b"/>
              </a:cxn>
              <a:cxn ang="cd4">
                <a:pos x="ir" y="ib"/>
              </a:cxn>
              <a:cxn ang="0">
                <a:pos x="r" y="vc"/>
              </a:cxn>
              <a:cxn ang="3">
                <a:pos x="ir" y="it"/>
              </a:cxn>
            </a:cxnLst>
            <a:rect l="l" t="t" r="r" b="b"/>
            <a:pathLst>
              <a:path w="4423" h="2146">
                <a:moveTo>
                  <a:pt x="0" y="2145"/>
                </a:moveTo>
                <a:cubicBezTo>
                  <a:pt x="-8" y="952"/>
                  <a:pt x="1118" y="-36"/>
                  <a:pt x="2211" y="0"/>
                </a:cubicBezTo>
                <a:cubicBezTo>
                  <a:pt x="3433" y="-44"/>
                  <a:pt x="4425" y="1079"/>
                  <a:pt x="4423" y="2145"/>
                </a:cubicBezTo>
                <a:lnTo>
                  <a:pt x="0" y="2145"/>
                </a:lnTo>
                <a:close/>
              </a:path>
            </a:pathLst>
          </a:custGeom>
          <a:gradFill>
            <a:gsLst>
              <a:gs pos="2000">
                <a:srgbClr val="B9000B">
                  <a:alpha val="54000"/>
                </a:srgbClr>
              </a:gs>
              <a:gs pos="100000">
                <a:srgbClr val="B9000B">
                  <a:alpha val="5000"/>
                </a:srgb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9" name="矩形: 圆角 10"/>
          <p:cNvSpPr/>
          <p:nvPr/>
        </p:nvSpPr>
        <p:spPr>
          <a:xfrm>
            <a:off x="1395252" y="4977594"/>
            <a:ext cx="1433861" cy="396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+mj-lt"/>
              </a:rPr>
              <a:t>梨子老师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354724" y="2820380"/>
            <a:ext cx="4968254" cy="903252"/>
            <a:chOff x="1206440" y="2845094"/>
            <a:chExt cx="4968254" cy="903252"/>
          </a:xfrm>
        </p:grpSpPr>
        <p:sp>
          <p:nvSpPr>
            <p:cNvPr id="32" name="文本框 31"/>
            <p:cNvSpPr txBox="1"/>
            <p:nvPr/>
          </p:nvSpPr>
          <p:spPr>
            <a:xfrm>
              <a:off x="4250417" y="2845094"/>
              <a:ext cx="465830" cy="286638"/>
            </a:xfrm>
            <a:custGeom>
              <a:avLst/>
              <a:gdLst/>
              <a:ahLst/>
              <a:cxnLst/>
              <a:rect l="l" t="t" r="r" b="b"/>
              <a:pathLst>
                <a:path w="465830" h="286638">
                  <a:moveTo>
                    <a:pt x="116929" y="0"/>
                  </a:moveTo>
                  <a:lnTo>
                    <a:pt x="293266" y="59407"/>
                  </a:lnTo>
                  <a:cubicBezTo>
                    <a:pt x="291360" y="65615"/>
                    <a:pt x="287156" y="70408"/>
                    <a:pt x="280653" y="73787"/>
                  </a:cubicBezTo>
                  <a:cubicBezTo>
                    <a:pt x="274151" y="77166"/>
                    <a:pt x="265468" y="78659"/>
                    <a:pt x="254604" y="78266"/>
                  </a:cubicBezTo>
                  <a:cubicBezTo>
                    <a:pt x="246274" y="91468"/>
                    <a:pt x="237473" y="103727"/>
                    <a:pt x="228200" y="115043"/>
                  </a:cubicBezTo>
                  <a:lnTo>
                    <a:pt x="308353" y="115043"/>
                  </a:lnTo>
                  <a:lnTo>
                    <a:pt x="363989" y="37719"/>
                  </a:lnTo>
                  <a:cubicBezTo>
                    <a:pt x="364548" y="38150"/>
                    <a:pt x="370555" y="43155"/>
                    <a:pt x="382010" y="52734"/>
                  </a:cubicBezTo>
                  <a:cubicBezTo>
                    <a:pt x="393465" y="62314"/>
                    <a:pt x="407017" y="73881"/>
                    <a:pt x="422663" y="87437"/>
                  </a:cubicBezTo>
                  <a:cubicBezTo>
                    <a:pt x="438309" y="100992"/>
                    <a:pt x="452699" y="113949"/>
                    <a:pt x="465830" y="126308"/>
                  </a:cubicBezTo>
                  <a:cubicBezTo>
                    <a:pt x="464377" y="131451"/>
                    <a:pt x="461390" y="135246"/>
                    <a:pt x="456872" y="137690"/>
                  </a:cubicBezTo>
                  <a:cubicBezTo>
                    <a:pt x="452353" y="140135"/>
                    <a:pt x="446538" y="141348"/>
                    <a:pt x="439427" y="141328"/>
                  </a:cubicBezTo>
                  <a:lnTo>
                    <a:pt x="295151" y="141328"/>
                  </a:lnTo>
                  <a:cubicBezTo>
                    <a:pt x="327168" y="154684"/>
                    <a:pt x="346175" y="169727"/>
                    <a:pt x="352172" y="186459"/>
                  </a:cubicBezTo>
                  <a:cubicBezTo>
                    <a:pt x="358169" y="203191"/>
                    <a:pt x="355664" y="217910"/>
                    <a:pt x="344658" y="230616"/>
                  </a:cubicBezTo>
                  <a:cubicBezTo>
                    <a:pt x="333651" y="243323"/>
                    <a:pt x="318652" y="250317"/>
                    <a:pt x="299660" y="251597"/>
                  </a:cubicBezTo>
                  <a:cubicBezTo>
                    <a:pt x="280668" y="252878"/>
                    <a:pt x="262192" y="244744"/>
                    <a:pt x="244231" y="227198"/>
                  </a:cubicBezTo>
                  <a:cubicBezTo>
                    <a:pt x="246490" y="211883"/>
                    <a:pt x="246687" y="196746"/>
                    <a:pt x="244820" y="181786"/>
                  </a:cubicBezTo>
                  <a:cubicBezTo>
                    <a:pt x="242954" y="166825"/>
                    <a:pt x="239614" y="153340"/>
                    <a:pt x="234801" y="141328"/>
                  </a:cubicBezTo>
                  <a:lnTo>
                    <a:pt x="207455" y="141328"/>
                  </a:lnTo>
                  <a:cubicBezTo>
                    <a:pt x="178046" y="174688"/>
                    <a:pt x="146574" y="203270"/>
                    <a:pt x="113040" y="227073"/>
                  </a:cubicBezTo>
                  <a:cubicBezTo>
                    <a:pt x="79505" y="250876"/>
                    <a:pt x="44968" y="270731"/>
                    <a:pt x="9430" y="286638"/>
                  </a:cubicBezTo>
                  <a:lnTo>
                    <a:pt x="0" y="279087"/>
                  </a:lnTo>
                  <a:cubicBezTo>
                    <a:pt x="24027" y="244811"/>
                    <a:pt x="46462" y="203243"/>
                    <a:pt x="67305" y="154382"/>
                  </a:cubicBezTo>
                  <a:cubicBezTo>
                    <a:pt x="88149" y="105521"/>
                    <a:pt x="104690" y="54060"/>
                    <a:pt x="116929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4688901" y="2846037"/>
              <a:ext cx="462058" cy="251166"/>
            </a:xfrm>
            <a:custGeom>
              <a:avLst/>
              <a:gdLst/>
              <a:ahLst/>
              <a:cxnLst/>
              <a:rect l="l" t="t" r="r" b="b"/>
              <a:pathLst>
                <a:path w="462058" h="251166">
                  <a:moveTo>
                    <a:pt x="61293" y="0"/>
                  </a:moveTo>
                  <a:lnTo>
                    <a:pt x="234800" y="58464"/>
                  </a:lnTo>
                  <a:cubicBezTo>
                    <a:pt x="232895" y="64672"/>
                    <a:pt x="228691" y="69465"/>
                    <a:pt x="222188" y="72844"/>
                  </a:cubicBezTo>
                  <a:cubicBezTo>
                    <a:pt x="215686" y="76223"/>
                    <a:pt x="207002" y="77716"/>
                    <a:pt x="196139" y="77323"/>
                  </a:cubicBezTo>
                  <a:cubicBezTo>
                    <a:pt x="191424" y="83885"/>
                    <a:pt x="186473" y="90093"/>
                    <a:pt x="181287" y="95947"/>
                  </a:cubicBezTo>
                  <a:cubicBezTo>
                    <a:pt x="176100" y="101802"/>
                    <a:pt x="170678" y="107538"/>
                    <a:pt x="165020" y="113157"/>
                  </a:cubicBezTo>
                  <a:lnTo>
                    <a:pt x="285721" y="113157"/>
                  </a:lnTo>
                  <a:lnTo>
                    <a:pt x="347958" y="31118"/>
                  </a:lnTo>
                  <a:cubicBezTo>
                    <a:pt x="348580" y="31572"/>
                    <a:pt x="355297" y="36845"/>
                    <a:pt x="368109" y="46937"/>
                  </a:cubicBezTo>
                  <a:cubicBezTo>
                    <a:pt x="380921" y="57029"/>
                    <a:pt x="396090" y="69214"/>
                    <a:pt x="413617" y="83491"/>
                  </a:cubicBezTo>
                  <a:cubicBezTo>
                    <a:pt x="431143" y="97769"/>
                    <a:pt x="447290" y="111414"/>
                    <a:pt x="462058" y="124426"/>
                  </a:cubicBezTo>
                  <a:cubicBezTo>
                    <a:pt x="461017" y="129570"/>
                    <a:pt x="458148" y="133364"/>
                    <a:pt x="453453" y="135809"/>
                  </a:cubicBezTo>
                  <a:cubicBezTo>
                    <a:pt x="448758" y="138253"/>
                    <a:pt x="442825" y="139466"/>
                    <a:pt x="435654" y="139446"/>
                  </a:cubicBezTo>
                  <a:lnTo>
                    <a:pt x="242344" y="139446"/>
                  </a:lnTo>
                  <a:cubicBezTo>
                    <a:pt x="273050" y="150960"/>
                    <a:pt x="291615" y="164965"/>
                    <a:pt x="298039" y="181463"/>
                  </a:cubicBezTo>
                  <a:cubicBezTo>
                    <a:pt x="304463" y="197960"/>
                    <a:pt x="302636" y="212969"/>
                    <a:pt x="292558" y="226488"/>
                  </a:cubicBezTo>
                  <a:cubicBezTo>
                    <a:pt x="282480" y="240008"/>
                    <a:pt x="268040" y="248058"/>
                    <a:pt x="249240" y="250638"/>
                  </a:cubicBezTo>
                  <a:cubicBezTo>
                    <a:pt x="230439" y="253218"/>
                    <a:pt x="211167" y="246348"/>
                    <a:pt x="191424" y="230027"/>
                  </a:cubicBezTo>
                  <a:cubicBezTo>
                    <a:pt x="193172" y="213690"/>
                    <a:pt x="192268" y="197532"/>
                    <a:pt x="188713" y="181550"/>
                  </a:cubicBezTo>
                  <a:cubicBezTo>
                    <a:pt x="185157" y="165568"/>
                    <a:pt x="179774" y="151534"/>
                    <a:pt x="172564" y="139446"/>
                  </a:cubicBezTo>
                  <a:lnTo>
                    <a:pt x="137674" y="139446"/>
                  </a:lnTo>
                  <a:cubicBezTo>
                    <a:pt x="117774" y="156389"/>
                    <a:pt x="96989" y="171092"/>
                    <a:pt x="75320" y="183555"/>
                  </a:cubicBezTo>
                  <a:cubicBezTo>
                    <a:pt x="53651" y="196018"/>
                    <a:pt x="31688" y="206476"/>
                    <a:pt x="9430" y="214930"/>
                  </a:cubicBezTo>
                  <a:lnTo>
                    <a:pt x="0" y="207381"/>
                  </a:lnTo>
                  <a:cubicBezTo>
                    <a:pt x="13398" y="181280"/>
                    <a:pt x="25500" y="150012"/>
                    <a:pt x="36304" y="113578"/>
                  </a:cubicBezTo>
                  <a:cubicBezTo>
                    <a:pt x="47109" y="77145"/>
                    <a:pt x="55439" y="39285"/>
                    <a:pt x="61293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1206440" y="2851636"/>
              <a:ext cx="923055" cy="894824"/>
            </a:xfrm>
            <a:custGeom>
              <a:avLst/>
              <a:gdLst/>
              <a:ahLst/>
              <a:cxnLst/>
              <a:rect l="l" t="t" r="r" b="b"/>
              <a:pathLst>
                <a:path w="923055" h="894824">
                  <a:moveTo>
                    <a:pt x="143332" y="0"/>
                  </a:moveTo>
                  <a:lnTo>
                    <a:pt x="305433" y="16030"/>
                  </a:lnTo>
                  <a:cubicBezTo>
                    <a:pt x="304804" y="22729"/>
                    <a:pt x="302051" y="28426"/>
                    <a:pt x="297176" y="33121"/>
                  </a:cubicBezTo>
                  <a:cubicBezTo>
                    <a:pt x="292300" y="37817"/>
                    <a:pt x="283413" y="40921"/>
                    <a:pt x="270516" y="42433"/>
                  </a:cubicBezTo>
                  <a:lnTo>
                    <a:pt x="270516" y="291396"/>
                  </a:lnTo>
                  <a:lnTo>
                    <a:pt x="270516" y="350786"/>
                  </a:lnTo>
                  <a:lnTo>
                    <a:pt x="275234" y="350786"/>
                  </a:lnTo>
                  <a:lnTo>
                    <a:pt x="329969" y="274366"/>
                  </a:lnTo>
                  <a:cubicBezTo>
                    <a:pt x="330481" y="274737"/>
                    <a:pt x="336064" y="279419"/>
                    <a:pt x="346720" y="288409"/>
                  </a:cubicBezTo>
                  <a:cubicBezTo>
                    <a:pt x="357376" y="297399"/>
                    <a:pt x="370038" y="308467"/>
                    <a:pt x="384705" y="321613"/>
                  </a:cubicBezTo>
                  <a:lnTo>
                    <a:pt x="563840" y="321613"/>
                  </a:lnTo>
                  <a:lnTo>
                    <a:pt x="563840" y="235684"/>
                  </a:lnTo>
                  <a:lnTo>
                    <a:pt x="412072" y="235684"/>
                  </a:lnTo>
                  <a:lnTo>
                    <a:pt x="404522" y="209399"/>
                  </a:lnTo>
                  <a:lnTo>
                    <a:pt x="563840" y="209399"/>
                  </a:lnTo>
                  <a:lnTo>
                    <a:pt x="563840" y="135729"/>
                  </a:lnTo>
                  <a:lnTo>
                    <a:pt x="410185" y="135729"/>
                  </a:lnTo>
                  <a:lnTo>
                    <a:pt x="408297" y="128219"/>
                  </a:lnTo>
                  <a:lnTo>
                    <a:pt x="403579" y="128219"/>
                  </a:lnTo>
                  <a:cubicBezTo>
                    <a:pt x="386474" y="158847"/>
                    <a:pt x="367836" y="188872"/>
                    <a:pt x="347664" y="218294"/>
                  </a:cubicBezTo>
                  <a:cubicBezTo>
                    <a:pt x="327492" y="247716"/>
                    <a:pt x="306495" y="273972"/>
                    <a:pt x="284671" y="297062"/>
                  </a:cubicBezTo>
                  <a:lnTo>
                    <a:pt x="270516" y="291396"/>
                  </a:lnTo>
                  <a:cubicBezTo>
                    <a:pt x="276788" y="261091"/>
                    <a:pt x="283118" y="225201"/>
                    <a:pt x="289508" y="183729"/>
                  </a:cubicBezTo>
                  <a:cubicBezTo>
                    <a:pt x="295898" y="142256"/>
                    <a:pt x="301521" y="101448"/>
                    <a:pt x="306377" y="61307"/>
                  </a:cubicBezTo>
                  <a:lnTo>
                    <a:pt x="438468" y="109444"/>
                  </a:lnTo>
                  <a:lnTo>
                    <a:pt x="563840" y="109444"/>
                  </a:lnTo>
                  <a:lnTo>
                    <a:pt x="563840" y="6600"/>
                  </a:lnTo>
                  <a:lnTo>
                    <a:pt x="726089" y="19802"/>
                  </a:lnTo>
                  <a:cubicBezTo>
                    <a:pt x="725462" y="26442"/>
                    <a:pt x="722708" y="32021"/>
                    <a:pt x="717828" y="36540"/>
                  </a:cubicBezTo>
                  <a:cubicBezTo>
                    <a:pt x="712947" y="41058"/>
                    <a:pt x="704052" y="44280"/>
                    <a:pt x="691142" y="46205"/>
                  </a:cubicBezTo>
                  <a:lnTo>
                    <a:pt x="691142" y="109444"/>
                  </a:lnTo>
                  <a:lnTo>
                    <a:pt x="748700" y="109444"/>
                  </a:lnTo>
                  <a:lnTo>
                    <a:pt x="805226" y="31118"/>
                  </a:lnTo>
                  <a:cubicBezTo>
                    <a:pt x="805785" y="31561"/>
                    <a:pt x="811788" y="36651"/>
                    <a:pt x="823236" y="46388"/>
                  </a:cubicBezTo>
                  <a:cubicBezTo>
                    <a:pt x="834685" y="56126"/>
                    <a:pt x="848229" y="67852"/>
                    <a:pt x="863868" y="81568"/>
                  </a:cubicBezTo>
                  <a:cubicBezTo>
                    <a:pt x="879507" y="95284"/>
                    <a:pt x="893893" y="108331"/>
                    <a:pt x="907024" y="120709"/>
                  </a:cubicBezTo>
                  <a:cubicBezTo>
                    <a:pt x="905551" y="125852"/>
                    <a:pt x="902604" y="129647"/>
                    <a:pt x="898184" y="132091"/>
                  </a:cubicBezTo>
                  <a:cubicBezTo>
                    <a:pt x="893763" y="134536"/>
                    <a:pt x="888223" y="135748"/>
                    <a:pt x="881564" y="135729"/>
                  </a:cubicBezTo>
                  <a:lnTo>
                    <a:pt x="691142" y="135729"/>
                  </a:lnTo>
                  <a:lnTo>
                    <a:pt x="691142" y="209399"/>
                  </a:lnTo>
                  <a:lnTo>
                    <a:pt x="745873" y="209399"/>
                  </a:lnTo>
                  <a:lnTo>
                    <a:pt x="798631" y="140451"/>
                  </a:lnTo>
                  <a:cubicBezTo>
                    <a:pt x="799155" y="140831"/>
                    <a:pt x="804808" y="145319"/>
                    <a:pt x="815592" y="153916"/>
                  </a:cubicBezTo>
                  <a:cubicBezTo>
                    <a:pt x="826376" y="162514"/>
                    <a:pt x="839151" y="172944"/>
                    <a:pt x="853916" y="185207"/>
                  </a:cubicBezTo>
                  <a:cubicBezTo>
                    <a:pt x="868681" y="197469"/>
                    <a:pt x="882298" y="209289"/>
                    <a:pt x="894765" y="220664"/>
                  </a:cubicBezTo>
                  <a:cubicBezTo>
                    <a:pt x="893292" y="225808"/>
                    <a:pt x="890345" y="229602"/>
                    <a:pt x="885925" y="232047"/>
                  </a:cubicBezTo>
                  <a:cubicBezTo>
                    <a:pt x="881505" y="234491"/>
                    <a:pt x="875965" y="235704"/>
                    <a:pt x="869305" y="235684"/>
                  </a:cubicBezTo>
                  <a:lnTo>
                    <a:pt x="691142" y="235684"/>
                  </a:lnTo>
                  <a:lnTo>
                    <a:pt x="691142" y="321613"/>
                  </a:lnTo>
                  <a:lnTo>
                    <a:pt x="765658" y="321613"/>
                  </a:lnTo>
                  <a:lnTo>
                    <a:pt x="822184" y="246071"/>
                  </a:lnTo>
                  <a:cubicBezTo>
                    <a:pt x="822731" y="246480"/>
                    <a:pt x="828654" y="251329"/>
                    <a:pt x="839954" y="260618"/>
                  </a:cubicBezTo>
                  <a:cubicBezTo>
                    <a:pt x="851253" y="269907"/>
                    <a:pt x="864648" y="281186"/>
                    <a:pt x="880139" y="294454"/>
                  </a:cubicBezTo>
                  <a:cubicBezTo>
                    <a:pt x="895630" y="307723"/>
                    <a:pt x="909935" y="320531"/>
                    <a:pt x="923055" y="332878"/>
                  </a:cubicBezTo>
                  <a:cubicBezTo>
                    <a:pt x="921581" y="338022"/>
                    <a:pt x="918634" y="341816"/>
                    <a:pt x="914214" y="344261"/>
                  </a:cubicBezTo>
                  <a:cubicBezTo>
                    <a:pt x="909794" y="346705"/>
                    <a:pt x="904254" y="347918"/>
                    <a:pt x="897594" y="347898"/>
                  </a:cubicBezTo>
                  <a:lnTo>
                    <a:pt x="413960" y="347898"/>
                  </a:lnTo>
                  <a:lnTo>
                    <a:pt x="428106" y="362102"/>
                  </a:lnTo>
                  <a:cubicBezTo>
                    <a:pt x="427046" y="367269"/>
                    <a:pt x="424217" y="371080"/>
                    <a:pt x="419618" y="373535"/>
                  </a:cubicBezTo>
                  <a:cubicBezTo>
                    <a:pt x="415020" y="375991"/>
                    <a:pt x="409359" y="377209"/>
                    <a:pt x="402635" y="377189"/>
                  </a:cubicBezTo>
                  <a:lnTo>
                    <a:pt x="270516" y="377189"/>
                  </a:lnTo>
                  <a:lnTo>
                    <a:pt x="270516" y="409291"/>
                  </a:lnTo>
                  <a:cubicBezTo>
                    <a:pt x="327311" y="433301"/>
                    <a:pt x="365335" y="459873"/>
                    <a:pt x="384588" y="489007"/>
                  </a:cubicBezTo>
                  <a:cubicBezTo>
                    <a:pt x="403842" y="518142"/>
                    <a:pt x="410158" y="544360"/>
                    <a:pt x="403539" y="567662"/>
                  </a:cubicBezTo>
                  <a:cubicBezTo>
                    <a:pt x="396919" y="590964"/>
                    <a:pt x="383197" y="605872"/>
                    <a:pt x="362372" y="612384"/>
                  </a:cubicBezTo>
                  <a:cubicBezTo>
                    <a:pt x="341548" y="618897"/>
                    <a:pt x="319455" y="611536"/>
                    <a:pt x="296094" y="590302"/>
                  </a:cubicBezTo>
                  <a:cubicBezTo>
                    <a:pt x="296328" y="566010"/>
                    <a:pt x="293959" y="541297"/>
                    <a:pt x="288987" y="516163"/>
                  </a:cubicBezTo>
                  <a:cubicBezTo>
                    <a:pt x="284014" y="491028"/>
                    <a:pt x="277857" y="467010"/>
                    <a:pt x="270516" y="444107"/>
                  </a:cubicBezTo>
                  <a:lnTo>
                    <a:pt x="270516" y="859934"/>
                  </a:lnTo>
                  <a:cubicBezTo>
                    <a:pt x="269338" y="865926"/>
                    <a:pt x="258504" y="873037"/>
                    <a:pt x="238013" y="881269"/>
                  </a:cubicBezTo>
                  <a:cubicBezTo>
                    <a:pt x="217522" y="889500"/>
                    <a:pt x="194441" y="894018"/>
                    <a:pt x="168769" y="894824"/>
                  </a:cubicBezTo>
                  <a:lnTo>
                    <a:pt x="143332" y="894824"/>
                  </a:lnTo>
                  <a:lnTo>
                    <a:pt x="143332" y="605389"/>
                  </a:lnTo>
                  <a:cubicBezTo>
                    <a:pt x="104827" y="655357"/>
                    <a:pt x="60193" y="699686"/>
                    <a:pt x="9430" y="738374"/>
                  </a:cubicBezTo>
                  <a:lnTo>
                    <a:pt x="0" y="728933"/>
                  </a:lnTo>
                  <a:cubicBezTo>
                    <a:pt x="30136" y="680695"/>
                    <a:pt x="55439" y="625612"/>
                    <a:pt x="75909" y="563683"/>
                  </a:cubicBezTo>
                  <a:cubicBezTo>
                    <a:pt x="96380" y="501755"/>
                    <a:pt x="112253" y="439590"/>
                    <a:pt x="123530" y="377189"/>
                  </a:cubicBezTo>
                  <a:lnTo>
                    <a:pt x="20745" y="377189"/>
                  </a:lnTo>
                  <a:lnTo>
                    <a:pt x="13201" y="350786"/>
                  </a:lnTo>
                  <a:lnTo>
                    <a:pt x="143332" y="350786"/>
                  </a:lnTo>
                  <a:lnTo>
                    <a:pt x="1433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3233224" y="2851636"/>
              <a:ext cx="384734" cy="894883"/>
            </a:xfrm>
            <a:custGeom>
              <a:avLst/>
              <a:gdLst/>
              <a:ahLst/>
              <a:cxnLst/>
              <a:rect l="l" t="t" r="r" b="b"/>
              <a:pathLst>
                <a:path w="384734" h="894883">
                  <a:moveTo>
                    <a:pt x="196138" y="0"/>
                  </a:moveTo>
                  <a:lnTo>
                    <a:pt x="384734" y="58464"/>
                  </a:lnTo>
                  <a:cubicBezTo>
                    <a:pt x="382887" y="64711"/>
                    <a:pt x="378801" y="69662"/>
                    <a:pt x="372475" y="73316"/>
                  </a:cubicBezTo>
                  <a:cubicBezTo>
                    <a:pt x="366149" y="76970"/>
                    <a:pt x="357348" y="78620"/>
                    <a:pt x="346071" y="78266"/>
                  </a:cubicBezTo>
                  <a:cubicBezTo>
                    <a:pt x="330964" y="115475"/>
                    <a:pt x="314737" y="150443"/>
                    <a:pt x="297391" y="183172"/>
                  </a:cubicBezTo>
                  <a:cubicBezTo>
                    <a:pt x="280044" y="215901"/>
                    <a:pt x="261695" y="246627"/>
                    <a:pt x="242344" y="275348"/>
                  </a:cubicBezTo>
                  <a:lnTo>
                    <a:pt x="289493" y="292322"/>
                  </a:lnTo>
                  <a:cubicBezTo>
                    <a:pt x="287764" y="296585"/>
                    <a:pt x="284621" y="300317"/>
                    <a:pt x="280063" y="303520"/>
                  </a:cubicBezTo>
                  <a:cubicBezTo>
                    <a:pt x="275506" y="306722"/>
                    <a:pt x="268591" y="309276"/>
                    <a:pt x="259318" y="311181"/>
                  </a:cubicBezTo>
                  <a:lnTo>
                    <a:pt x="259318" y="869422"/>
                  </a:lnTo>
                  <a:cubicBezTo>
                    <a:pt x="256902" y="873371"/>
                    <a:pt x="244525" y="878440"/>
                    <a:pt x="222188" y="884628"/>
                  </a:cubicBezTo>
                  <a:cubicBezTo>
                    <a:pt x="199852" y="890816"/>
                    <a:pt x="176395" y="894234"/>
                    <a:pt x="151819" y="894883"/>
                  </a:cubicBezTo>
                  <a:lnTo>
                    <a:pt x="127301" y="894883"/>
                  </a:lnTo>
                  <a:lnTo>
                    <a:pt x="127301" y="412080"/>
                  </a:lnTo>
                  <a:cubicBezTo>
                    <a:pt x="108953" y="429485"/>
                    <a:pt x="90015" y="445830"/>
                    <a:pt x="70487" y="461114"/>
                  </a:cubicBezTo>
                  <a:cubicBezTo>
                    <a:pt x="50960" y="476398"/>
                    <a:pt x="30607" y="490857"/>
                    <a:pt x="9429" y="504491"/>
                  </a:cubicBezTo>
                  <a:lnTo>
                    <a:pt x="0" y="496947"/>
                  </a:lnTo>
                  <a:cubicBezTo>
                    <a:pt x="26991" y="456865"/>
                    <a:pt x="53162" y="410147"/>
                    <a:pt x="78511" y="356793"/>
                  </a:cubicBezTo>
                  <a:cubicBezTo>
                    <a:pt x="103861" y="303439"/>
                    <a:pt x="126748" y="246314"/>
                    <a:pt x="147174" y="185416"/>
                  </a:cubicBezTo>
                  <a:cubicBezTo>
                    <a:pt x="167599" y="124519"/>
                    <a:pt x="183920" y="62713"/>
                    <a:pt x="1961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510958" y="3514727"/>
              <a:ext cx="663736" cy="197787"/>
            </a:xfrm>
            <a:custGeom>
              <a:avLst/>
              <a:gdLst>
                <a:gd name="connsiteX0" fmla="*/ 88165 w 663736"/>
                <a:gd name="connsiteY0" fmla="*/ 0 h 197787"/>
                <a:gd name="connsiteX1" fmla="*/ 607680 w 663736"/>
                <a:gd name="connsiteY1" fmla="*/ 0 h 197787"/>
                <a:gd name="connsiteX2" fmla="*/ 599620 w 663736"/>
                <a:gd name="connsiteY2" fmla="*/ 1648 h 197787"/>
                <a:gd name="connsiteX3" fmla="*/ 410076 w 663736"/>
                <a:gd name="connsiteY3" fmla="*/ 1648 h 197787"/>
                <a:gd name="connsiteX4" fmla="*/ 410076 w 663736"/>
                <a:gd name="connsiteY4" fmla="*/ 171501 h 197787"/>
                <a:gd name="connsiteX5" fmla="*/ 478083 w 663736"/>
                <a:gd name="connsiteY5" fmla="*/ 171501 h 197787"/>
                <a:gd name="connsiteX6" fmla="*/ 544922 w 663736"/>
                <a:gd name="connsiteY6" fmla="*/ 73363 h 197787"/>
                <a:gd name="connsiteX7" fmla="*/ 566296 w 663736"/>
                <a:gd name="connsiteY7" fmla="*/ 92094 h 197787"/>
                <a:gd name="connsiteX8" fmla="*/ 614073 w 663736"/>
                <a:gd name="connsiteY8" fmla="*/ 135137 h 197787"/>
                <a:gd name="connsiteX9" fmla="*/ 663736 w 663736"/>
                <a:gd name="connsiteY9" fmla="*/ 182767 h 197787"/>
                <a:gd name="connsiteX10" fmla="*/ 654778 w 663736"/>
                <a:gd name="connsiteY10" fmla="*/ 194149 h 197787"/>
                <a:gd name="connsiteX11" fmla="*/ 637333 w 663736"/>
                <a:gd name="connsiteY11" fmla="*/ 197787 h 197787"/>
                <a:gd name="connsiteX12" fmla="*/ 7544 w 663736"/>
                <a:gd name="connsiteY12" fmla="*/ 197787 h 197787"/>
                <a:gd name="connsiteX13" fmla="*/ 0 w 663736"/>
                <a:gd name="connsiteY13" fmla="*/ 171501 h 197787"/>
                <a:gd name="connsiteX14" fmla="*/ 277234 w 663736"/>
                <a:gd name="connsiteY14" fmla="*/ 171501 h 197787"/>
                <a:gd name="connsiteX15" fmla="*/ 277234 w 663736"/>
                <a:gd name="connsiteY15" fmla="*/ 1648 h 197787"/>
                <a:gd name="connsiteX16" fmla="*/ 88638 w 663736"/>
                <a:gd name="connsiteY16" fmla="*/ 1648 h 197787"/>
                <a:gd name="connsiteX17" fmla="*/ 88165 w 663736"/>
                <a:gd name="connsiteY17" fmla="*/ 0 h 197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63736" h="197787">
                  <a:moveTo>
                    <a:pt x="88165" y="0"/>
                  </a:moveTo>
                  <a:lnTo>
                    <a:pt x="607680" y="0"/>
                  </a:lnTo>
                  <a:lnTo>
                    <a:pt x="599620" y="1648"/>
                  </a:lnTo>
                  <a:lnTo>
                    <a:pt x="410076" y="1648"/>
                  </a:lnTo>
                  <a:lnTo>
                    <a:pt x="410076" y="171501"/>
                  </a:lnTo>
                  <a:lnTo>
                    <a:pt x="478083" y="171501"/>
                  </a:lnTo>
                  <a:lnTo>
                    <a:pt x="544922" y="73363"/>
                  </a:lnTo>
                  <a:cubicBezTo>
                    <a:pt x="545602" y="73911"/>
                    <a:pt x="552727" y="80155"/>
                    <a:pt x="566296" y="92094"/>
                  </a:cubicBezTo>
                  <a:cubicBezTo>
                    <a:pt x="579864" y="104033"/>
                    <a:pt x="595790" y="118381"/>
                    <a:pt x="614073" y="135137"/>
                  </a:cubicBezTo>
                  <a:cubicBezTo>
                    <a:pt x="632356" y="151892"/>
                    <a:pt x="648911" y="167769"/>
                    <a:pt x="663736" y="182767"/>
                  </a:cubicBezTo>
                  <a:cubicBezTo>
                    <a:pt x="662636" y="187910"/>
                    <a:pt x="659650" y="191704"/>
                    <a:pt x="654778" y="194149"/>
                  </a:cubicBezTo>
                  <a:cubicBezTo>
                    <a:pt x="649906" y="196594"/>
                    <a:pt x="644091" y="197806"/>
                    <a:pt x="637333" y="197787"/>
                  </a:cubicBezTo>
                  <a:lnTo>
                    <a:pt x="7544" y="197787"/>
                  </a:lnTo>
                  <a:lnTo>
                    <a:pt x="0" y="171501"/>
                  </a:lnTo>
                  <a:lnTo>
                    <a:pt x="277234" y="171501"/>
                  </a:lnTo>
                  <a:lnTo>
                    <a:pt x="277234" y="1648"/>
                  </a:lnTo>
                  <a:lnTo>
                    <a:pt x="88638" y="1648"/>
                  </a:lnTo>
                  <a:lnTo>
                    <a:pt x="88165" y="0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245983" y="2861066"/>
              <a:ext cx="907967" cy="810959"/>
            </a:xfrm>
            <a:custGeom>
              <a:avLst/>
              <a:gdLst>
                <a:gd name="connsiteX0" fmla="*/ 273363 w 907967"/>
                <a:gd name="connsiteY0" fmla="*/ 0 h 810959"/>
                <a:gd name="connsiteX1" fmla="*/ 298373 w 907967"/>
                <a:gd name="connsiteY1" fmla="*/ 21225 h 810959"/>
                <a:gd name="connsiteX2" fmla="*/ 351729 w 907967"/>
                <a:gd name="connsiteY2" fmla="*/ 67953 h 810959"/>
                <a:gd name="connsiteX3" fmla="*/ 351729 w 907967"/>
                <a:gd name="connsiteY3" fmla="*/ 14204 h 810959"/>
                <a:gd name="connsiteX4" fmla="*/ 489299 w 907967"/>
                <a:gd name="connsiteY4" fmla="*/ 67953 h 810959"/>
                <a:gd name="connsiteX5" fmla="*/ 727958 w 907967"/>
                <a:gd name="connsiteY5" fmla="*/ 67953 h 810959"/>
                <a:gd name="connsiteX6" fmla="*/ 788282 w 907967"/>
                <a:gd name="connsiteY6" fmla="*/ 1945 h 810959"/>
                <a:gd name="connsiteX7" fmla="*/ 907967 w 907967"/>
                <a:gd name="connsiteY7" fmla="*/ 95181 h 810959"/>
                <a:gd name="connsiteX8" fmla="*/ 894529 w 907967"/>
                <a:gd name="connsiteY8" fmla="*/ 106623 h 810959"/>
                <a:gd name="connsiteX9" fmla="*/ 871191 w 907967"/>
                <a:gd name="connsiteY9" fmla="*/ 115942 h 810959"/>
                <a:gd name="connsiteX10" fmla="*/ 871191 w 907967"/>
                <a:gd name="connsiteY10" fmla="*/ 481803 h 810959"/>
                <a:gd name="connsiteX11" fmla="*/ 852417 w 907967"/>
                <a:gd name="connsiteY11" fmla="*/ 496028 h 810959"/>
                <a:gd name="connsiteX12" fmla="*/ 809567 w 907967"/>
                <a:gd name="connsiteY12" fmla="*/ 512561 h 810959"/>
                <a:gd name="connsiteX13" fmla="*/ 760018 w 907967"/>
                <a:gd name="connsiteY13" fmla="*/ 520495 h 810959"/>
                <a:gd name="connsiteX14" fmla="*/ 737406 w 907967"/>
                <a:gd name="connsiteY14" fmla="*/ 520495 h 810959"/>
                <a:gd name="connsiteX15" fmla="*/ 737406 w 907967"/>
                <a:gd name="connsiteY15" fmla="*/ 478973 h 810959"/>
                <a:gd name="connsiteX16" fmla="*/ 675052 w 907967"/>
                <a:gd name="connsiteY16" fmla="*/ 478973 h 810959"/>
                <a:gd name="connsiteX17" fmla="*/ 675052 w 907967"/>
                <a:gd name="connsiteY17" fmla="*/ 629023 h 810959"/>
                <a:gd name="connsiteX18" fmla="*/ 718511 w 907967"/>
                <a:gd name="connsiteY18" fmla="*/ 629023 h 810959"/>
                <a:gd name="connsiteX19" fmla="*/ 780745 w 907967"/>
                <a:gd name="connsiteY19" fmla="*/ 539370 h 810959"/>
                <a:gd name="connsiteX20" fmla="*/ 800530 w 907967"/>
                <a:gd name="connsiteY20" fmla="*/ 556529 h 810959"/>
                <a:gd name="connsiteX21" fmla="*/ 844815 w 907967"/>
                <a:gd name="connsiteY21" fmla="*/ 596115 h 810959"/>
                <a:gd name="connsiteX22" fmla="*/ 890993 w 907967"/>
                <a:gd name="connsiteY22" fmla="*/ 640289 h 810959"/>
                <a:gd name="connsiteX23" fmla="*/ 882389 w 907967"/>
                <a:gd name="connsiteY23" fmla="*/ 651671 h 810959"/>
                <a:gd name="connsiteX24" fmla="*/ 872656 w 907967"/>
                <a:gd name="connsiteY24" fmla="*/ 653661 h 810959"/>
                <a:gd name="connsiteX25" fmla="*/ 353141 w 907967"/>
                <a:gd name="connsiteY25" fmla="*/ 653661 h 810959"/>
                <a:gd name="connsiteX26" fmla="*/ 346072 w 907967"/>
                <a:gd name="connsiteY26" fmla="*/ 629023 h 810959"/>
                <a:gd name="connsiteX27" fmla="*/ 542210 w 907967"/>
                <a:gd name="connsiteY27" fmla="*/ 629023 h 810959"/>
                <a:gd name="connsiteX28" fmla="*/ 542210 w 907967"/>
                <a:gd name="connsiteY28" fmla="*/ 478973 h 810959"/>
                <a:gd name="connsiteX29" fmla="*/ 482685 w 907967"/>
                <a:gd name="connsiteY29" fmla="*/ 478973 h 810959"/>
                <a:gd name="connsiteX30" fmla="*/ 482685 w 907967"/>
                <a:gd name="connsiteY30" fmla="*/ 498790 h 810959"/>
                <a:gd name="connsiteX31" fmla="*/ 447944 w 907967"/>
                <a:gd name="connsiteY31" fmla="*/ 525450 h 810959"/>
                <a:gd name="connsiteX32" fmla="*/ 371514 w 907967"/>
                <a:gd name="connsiteY32" fmla="*/ 542201 h 810959"/>
                <a:gd name="connsiteX33" fmla="*/ 351729 w 907967"/>
                <a:gd name="connsiteY33" fmla="*/ 542201 h 810959"/>
                <a:gd name="connsiteX34" fmla="*/ 351729 w 907967"/>
                <a:gd name="connsiteY34" fmla="*/ 377190 h 810959"/>
                <a:gd name="connsiteX35" fmla="*/ 341357 w 907967"/>
                <a:gd name="connsiteY35" fmla="*/ 378133 h 810959"/>
                <a:gd name="connsiteX36" fmla="*/ 237512 w 907967"/>
                <a:gd name="connsiteY36" fmla="*/ 378133 h 810959"/>
                <a:gd name="connsiteX37" fmla="*/ 237512 w 907967"/>
                <a:gd name="connsiteY37" fmla="*/ 604447 h 810959"/>
                <a:gd name="connsiteX38" fmla="*/ 361510 w 907967"/>
                <a:gd name="connsiteY38" fmla="*/ 571443 h 810959"/>
                <a:gd name="connsiteX39" fmla="*/ 364401 w 907967"/>
                <a:gd name="connsiteY39" fmla="*/ 579930 h 810959"/>
                <a:gd name="connsiteX40" fmla="*/ 316258 w 907967"/>
                <a:gd name="connsiteY40" fmla="*/ 619447 h 810959"/>
                <a:gd name="connsiteX41" fmla="*/ 271471 w 907967"/>
                <a:gd name="connsiteY41" fmla="*/ 653661 h 810959"/>
                <a:gd name="connsiteX42" fmla="*/ 254487 w 907967"/>
                <a:gd name="connsiteY42" fmla="*/ 653661 h 810959"/>
                <a:gd name="connsiteX43" fmla="*/ 254487 w 907967"/>
                <a:gd name="connsiteY43" fmla="*/ 666635 h 810959"/>
                <a:gd name="connsiteX44" fmla="*/ 254115 w 907967"/>
                <a:gd name="connsiteY44" fmla="*/ 666919 h 810959"/>
                <a:gd name="connsiteX45" fmla="*/ 84867 w 907967"/>
                <a:gd name="connsiteY45" fmla="*/ 783612 h 810959"/>
                <a:gd name="connsiteX46" fmla="*/ 74966 w 907967"/>
                <a:gd name="connsiteY46" fmla="*/ 800468 h 810959"/>
                <a:gd name="connsiteX47" fmla="*/ 59407 w 907967"/>
                <a:gd name="connsiteY47" fmla="*/ 810959 h 810959"/>
                <a:gd name="connsiteX48" fmla="*/ 0 w 907967"/>
                <a:gd name="connsiteY48" fmla="*/ 661969 h 810959"/>
                <a:gd name="connsiteX49" fmla="*/ 44319 w 907967"/>
                <a:gd name="connsiteY49" fmla="*/ 652303 h 810959"/>
                <a:gd name="connsiteX50" fmla="*/ 105613 w 907967"/>
                <a:gd name="connsiteY50" fmla="*/ 638394 h 810959"/>
                <a:gd name="connsiteX51" fmla="*/ 105613 w 907967"/>
                <a:gd name="connsiteY51" fmla="*/ 378133 h 810959"/>
                <a:gd name="connsiteX52" fmla="*/ 18859 w 907967"/>
                <a:gd name="connsiteY52" fmla="*/ 378133 h 810959"/>
                <a:gd name="connsiteX53" fmla="*/ 11315 w 907967"/>
                <a:gd name="connsiteY53" fmla="*/ 351730 h 810959"/>
                <a:gd name="connsiteX54" fmla="*/ 105613 w 907967"/>
                <a:gd name="connsiteY54" fmla="*/ 351730 h 810959"/>
                <a:gd name="connsiteX55" fmla="*/ 105613 w 907967"/>
                <a:gd name="connsiteY55" fmla="*/ 115043 h 810959"/>
                <a:gd name="connsiteX56" fmla="*/ 16973 w 907967"/>
                <a:gd name="connsiteY56" fmla="*/ 115043 h 810959"/>
                <a:gd name="connsiteX57" fmla="*/ 9429 w 907967"/>
                <a:gd name="connsiteY57" fmla="*/ 88640 h 810959"/>
                <a:gd name="connsiteX58" fmla="*/ 210189 w 907967"/>
                <a:gd name="connsiteY58" fmla="*/ 88640 h 810959"/>
                <a:gd name="connsiteX59" fmla="*/ 273363 w 907967"/>
                <a:gd name="connsiteY59" fmla="*/ 0 h 810959"/>
                <a:gd name="connsiteX60" fmla="*/ 482685 w 907967"/>
                <a:gd name="connsiteY60" fmla="*/ 94239 h 810959"/>
                <a:gd name="connsiteX61" fmla="*/ 482685 w 907967"/>
                <a:gd name="connsiteY61" fmla="*/ 260320 h 810959"/>
                <a:gd name="connsiteX62" fmla="*/ 542210 w 907967"/>
                <a:gd name="connsiteY62" fmla="*/ 260320 h 810959"/>
                <a:gd name="connsiteX63" fmla="*/ 542210 w 907967"/>
                <a:gd name="connsiteY63" fmla="*/ 94239 h 810959"/>
                <a:gd name="connsiteX64" fmla="*/ 482685 w 907967"/>
                <a:gd name="connsiteY64" fmla="*/ 94239 h 810959"/>
                <a:gd name="connsiteX65" fmla="*/ 675052 w 907967"/>
                <a:gd name="connsiteY65" fmla="*/ 94239 h 810959"/>
                <a:gd name="connsiteX66" fmla="*/ 675052 w 907967"/>
                <a:gd name="connsiteY66" fmla="*/ 260320 h 810959"/>
                <a:gd name="connsiteX67" fmla="*/ 737406 w 907967"/>
                <a:gd name="connsiteY67" fmla="*/ 260320 h 810959"/>
                <a:gd name="connsiteX68" fmla="*/ 737406 w 907967"/>
                <a:gd name="connsiteY68" fmla="*/ 94239 h 810959"/>
                <a:gd name="connsiteX69" fmla="*/ 675052 w 907967"/>
                <a:gd name="connsiteY69" fmla="*/ 94239 h 810959"/>
                <a:gd name="connsiteX70" fmla="*/ 237512 w 907967"/>
                <a:gd name="connsiteY70" fmla="*/ 115043 h 810959"/>
                <a:gd name="connsiteX71" fmla="*/ 237512 w 907967"/>
                <a:gd name="connsiteY71" fmla="*/ 337573 h 810959"/>
                <a:gd name="connsiteX72" fmla="*/ 279046 w 907967"/>
                <a:gd name="connsiteY72" fmla="*/ 267805 h 810959"/>
                <a:gd name="connsiteX73" fmla="*/ 304060 w 907967"/>
                <a:gd name="connsiteY73" fmla="*/ 293501 h 810959"/>
                <a:gd name="connsiteX74" fmla="*/ 351729 w 907967"/>
                <a:gd name="connsiteY74" fmla="*/ 346072 h 810959"/>
                <a:gd name="connsiteX75" fmla="*/ 351729 w 907967"/>
                <a:gd name="connsiteY75" fmla="*/ 115043 h 810959"/>
                <a:gd name="connsiteX76" fmla="*/ 237512 w 907967"/>
                <a:gd name="connsiteY76" fmla="*/ 115043 h 810959"/>
                <a:gd name="connsiteX77" fmla="*/ 482685 w 907967"/>
                <a:gd name="connsiteY77" fmla="*/ 286606 h 810959"/>
                <a:gd name="connsiteX78" fmla="*/ 482685 w 907967"/>
                <a:gd name="connsiteY78" fmla="*/ 452687 h 810959"/>
                <a:gd name="connsiteX79" fmla="*/ 542210 w 907967"/>
                <a:gd name="connsiteY79" fmla="*/ 452687 h 810959"/>
                <a:gd name="connsiteX80" fmla="*/ 542210 w 907967"/>
                <a:gd name="connsiteY80" fmla="*/ 286606 h 810959"/>
                <a:gd name="connsiteX81" fmla="*/ 482685 w 907967"/>
                <a:gd name="connsiteY81" fmla="*/ 286606 h 810959"/>
                <a:gd name="connsiteX82" fmla="*/ 675052 w 907967"/>
                <a:gd name="connsiteY82" fmla="*/ 286606 h 810959"/>
                <a:gd name="connsiteX83" fmla="*/ 675052 w 907967"/>
                <a:gd name="connsiteY83" fmla="*/ 452687 h 810959"/>
                <a:gd name="connsiteX84" fmla="*/ 737406 w 907967"/>
                <a:gd name="connsiteY84" fmla="*/ 452687 h 810959"/>
                <a:gd name="connsiteX85" fmla="*/ 737406 w 907967"/>
                <a:gd name="connsiteY85" fmla="*/ 286606 h 810959"/>
                <a:gd name="connsiteX86" fmla="*/ 675052 w 907967"/>
                <a:gd name="connsiteY86" fmla="*/ 286606 h 81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</a:cxnLst>
              <a:rect l="l" t="t" r="r" b="b"/>
              <a:pathLst>
                <a:path w="907967" h="810959">
                  <a:moveTo>
                    <a:pt x="273363" y="0"/>
                  </a:moveTo>
                  <a:cubicBezTo>
                    <a:pt x="274267" y="706"/>
                    <a:pt x="282603" y="7781"/>
                    <a:pt x="298373" y="21225"/>
                  </a:cubicBezTo>
                  <a:cubicBezTo>
                    <a:pt x="314142" y="34668"/>
                    <a:pt x="331928" y="50244"/>
                    <a:pt x="351729" y="67953"/>
                  </a:cubicBezTo>
                  <a:lnTo>
                    <a:pt x="351729" y="14204"/>
                  </a:lnTo>
                  <a:lnTo>
                    <a:pt x="489299" y="67953"/>
                  </a:lnTo>
                  <a:lnTo>
                    <a:pt x="727958" y="67953"/>
                  </a:lnTo>
                  <a:lnTo>
                    <a:pt x="788282" y="1945"/>
                  </a:lnTo>
                  <a:lnTo>
                    <a:pt x="907967" y="95181"/>
                  </a:lnTo>
                  <a:cubicBezTo>
                    <a:pt x="905138" y="99054"/>
                    <a:pt x="900659" y="102868"/>
                    <a:pt x="894529" y="106623"/>
                  </a:cubicBezTo>
                  <a:cubicBezTo>
                    <a:pt x="888400" y="110378"/>
                    <a:pt x="880620" y="113484"/>
                    <a:pt x="871191" y="115942"/>
                  </a:cubicBezTo>
                  <a:lnTo>
                    <a:pt x="871191" y="481803"/>
                  </a:lnTo>
                  <a:cubicBezTo>
                    <a:pt x="870394" y="485251"/>
                    <a:pt x="864136" y="489993"/>
                    <a:pt x="852417" y="496028"/>
                  </a:cubicBezTo>
                  <a:cubicBezTo>
                    <a:pt x="840699" y="502064"/>
                    <a:pt x="826416" y="507575"/>
                    <a:pt x="809567" y="512561"/>
                  </a:cubicBezTo>
                  <a:cubicBezTo>
                    <a:pt x="792720" y="517548"/>
                    <a:pt x="776203" y="520192"/>
                    <a:pt x="760018" y="520495"/>
                  </a:cubicBezTo>
                  <a:lnTo>
                    <a:pt x="737406" y="520495"/>
                  </a:lnTo>
                  <a:lnTo>
                    <a:pt x="737406" y="478973"/>
                  </a:lnTo>
                  <a:lnTo>
                    <a:pt x="675052" y="478973"/>
                  </a:lnTo>
                  <a:lnTo>
                    <a:pt x="675052" y="629023"/>
                  </a:lnTo>
                  <a:lnTo>
                    <a:pt x="718511" y="629023"/>
                  </a:lnTo>
                  <a:lnTo>
                    <a:pt x="780745" y="539370"/>
                  </a:lnTo>
                  <a:cubicBezTo>
                    <a:pt x="781373" y="539865"/>
                    <a:pt x="787968" y="545585"/>
                    <a:pt x="800530" y="556529"/>
                  </a:cubicBezTo>
                  <a:cubicBezTo>
                    <a:pt x="813093" y="567474"/>
                    <a:pt x="827855" y="580669"/>
                    <a:pt x="844815" y="596115"/>
                  </a:cubicBezTo>
                  <a:cubicBezTo>
                    <a:pt x="861777" y="611562"/>
                    <a:pt x="877169" y="626286"/>
                    <a:pt x="890993" y="640289"/>
                  </a:cubicBezTo>
                  <a:cubicBezTo>
                    <a:pt x="889952" y="645432"/>
                    <a:pt x="887084" y="649227"/>
                    <a:pt x="882389" y="651671"/>
                  </a:cubicBezTo>
                  <a:lnTo>
                    <a:pt x="872656" y="653661"/>
                  </a:lnTo>
                  <a:lnTo>
                    <a:pt x="353141" y="653661"/>
                  </a:lnTo>
                  <a:lnTo>
                    <a:pt x="346072" y="629023"/>
                  </a:lnTo>
                  <a:lnTo>
                    <a:pt x="542210" y="629023"/>
                  </a:lnTo>
                  <a:lnTo>
                    <a:pt x="542210" y="478973"/>
                  </a:lnTo>
                  <a:lnTo>
                    <a:pt x="482685" y="478973"/>
                  </a:lnTo>
                  <a:lnTo>
                    <a:pt x="482685" y="498790"/>
                  </a:lnTo>
                  <a:cubicBezTo>
                    <a:pt x="481527" y="506379"/>
                    <a:pt x="469947" y="515266"/>
                    <a:pt x="447944" y="525450"/>
                  </a:cubicBezTo>
                  <a:cubicBezTo>
                    <a:pt x="425942" y="535634"/>
                    <a:pt x="400465" y="541218"/>
                    <a:pt x="371514" y="542201"/>
                  </a:cubicBezTo>
                  <a:lnTo>
                    <a:pt x="351729" y="542201"/>
                  </a:lnTo>
                  <a:lnTo>
                    <a:pt x="351729" y="377190"/>
                  </a:lnTo>
                  <a:cubicBezTo>
                    <a:pt x="348743" y="377976"/>
                    <a:pt x="345286" y="378290"/>
                    <a:pt x="341357" y="378133"/>
                  </a:cubicBezTo>
                  <a:lnTo>
                    <a:pt x="237512" y="378133"/>
                  </a:lnTo>
                  <a:lnTo>
                    <a:pt x="237512" y="604447"/>
                  </a:lnTo>
                  <a:cubicBezTo>
                    <a:pt x="278170" y="593917"/>
                    <a:pt x="319503" y="582916"/>
                    <a:pt x="361510" y="571443"/>
                  </a:cubicBezTo>
                  <a:lnTo>
                    <a:pt x="364401" y="579930"/>
                  </a:lnTo>
                  <a:cubicBezTo>
                    <a:pt x="350687" y="591776"/>
                    <a:pt x="334639" y="604948"/>
                    <a:pt x="316258" y="619447"/>
                  </a:cubicBezTo>
                  <a:lnTo>
                    <a:pt x="271471" y="653661"/>
                  </a:lnTo>
                  <a:lnTo>
                    <a:pt x="254487" y="653661"/>
                  </a:lnTo>
                  <a:lnTo>
                    <a:pt x="254487" y="666635"/>
                  </a:lnTo>
                  <a:lnTo>
                    <a:pt x="254115" y="666919"/>
                  </a:lnTo>
                  <a:cubicBezTo>
                    <a:pt x="208019" y="701220"/>
                    <a:pt x="151603" y="740118"/>
                    <a:pt x="84867" y="783612"/>
                  </a:cubicBezTo>
                  <a:cubicBezTo>
                    <a:pt x="82864" y="789879"/>
                    <a:pt x="79563" y="795498"/>
                    <a:pt x="74966" y="800468"/>
                  </a:cubicBezTo>
                  <a:cubicBezTo>
                    <a:pt x="70369" y="805438"/>
                    <a:pt x="65183" y="808935"/>
                    <a:pt x="59407" y="810959"/>
                  </a:cubicBezTo>
                  <a:lnTo>
                    <a:pt x="0" y="661969"/>
                  </a:lnTo>
                  <a:cubicBezTo>
                    <a:pt x="11473" y="659572"/>
                    <a:pt x="26246" y="656350"/>
                    <a:pt x="44319" y="652303"/>
                  </a:cubicBezTo>
                  <a:cubicBezTo>
                    <a:pt x="62393" y="648256"/>
                    <a:pt x="82824" y="643620"/>
                    <a:pt x="105613" y="638394"/>
                  </a:cubicBezTo>
                  <a:lnTo>
                    <a:pt x="105613" y="378133"/>
                  </a:lnTo>
                  <a:lnTo>
                    <a:pt x="18859" y="378133"/>
                  </a:lnTo>
                  <a:lnTo>
                    <a:pt x="11315" y="351730"/>
                  </a:lnTo>
                  <a:lnTo>
                    <a:pt x="105613" y="351730"/>
                  </a:lnTo>
                  <a:lnTo>
                    <a:pt x="105613" y="115043"/>
                  </a:lnTo>
                  <a:lnTo>
                    <a:pt x="16973" y="115043"/>
                  </a:lnTo>
                  <a:lnTo>
                    <a:pt x="9429" y="88640"/>
                  </a:lnTo>
                  <a:lnTo>
                    <a:pt x="210189" y="88640"/>
                  </a:lnTo>
                  <a:lnTo>
                    <a:pt x="273363" y="0"/>
                  </a:lnTo>
                  <a:close/>
                  <a:moveTo>
                    <a:pt x="482685" y="94239"/>
                  </a:moveTo>
                  <a:lnTo>
                    <a:pt x="482685" y="260320"/>
                  </a:lnTo>
                  <a:lnTo>
                    <a:pt x="542210" y="260320"/>
                  </a:lnTo>
                  <a:lnTo>
                    <a:pt x="542210" y="94239"/>
                  </a:lnTo>
                  <a:lnTo>
                    <a:pt x="482685" y="94239"/>
                  </a:lnTo>
                  <a:close/>
                  <a:moveTo>
                    <a:pt x="675052" y="94239"/>
                  </a:moveTo>
                  <a:lnTo>
                    <a:pt x="675052" y="260320"/>
                  </a:lnTo>
                  <a:lnTo>
                    <a:pt x="737406" y="260320"/>
                  </a:lnTo>
                  <a:lnTo>
                    <a:pt x="737406" y="94239"/>
                  </a:lnTo>
                  <a:lnTo>
                    <a:pt x="675052" y="94239"/>
                  </a:lnTo>
                  <a:close/>
                  <a:moveTo>
                    <a:pt x="237512" y="115043"/>
                  </a:moveTo>
                  <a:lnTo>
                    <a:pt x="237512" y="337573"/>
                  </a:lnTo>
                  <a:lnTo>
                    <a:pt x="279046" y="267805"/>
                  </a:lnTo>
                  <a:cubicBezTo>
                    <a:pt x="280186" y="268827"/>
                    <a:pt x="288524" y="277392"/>
                    <a:pt x="304060" y="293501"/>
                  </a:cubicBezTo>
                  <a:cubicBezTo>
                    <a:pt x="319596" y="309610"/>
                    <a:pt x="335486" y="327134"/>
                    <a:pt x="351729" y="346072"/>
                  </a:cubicBezTo>
                  <a:lnTo>
                    <a:pt x="351729" y="115043"/>
                  </a:lnTo>
                  <a:lnTo>
                    <a:pt x="237512" y="115043"/>
                  </a:lnTo>
                  <a:close/>
                  <a:moveTo>
                    <a:pt x="482685" y="286606"/>
                  </a:moveTo>
                  <a:lnTo>
                    <a:pt x="482685" y="452687"/>
                  </a:lnTo>
                  <a:lnTo>
                    <a:pt x="542210" y="452687"/>
                  </a:lnTo>
                  <a:lnTo>
                    <a:pt x="542210" y="286606"/>
                  </a:lnTo>
                  <a:lnTo>
                    <a:pt x="482685" y="286606"/>
                  </a:lnTo>
                  <a:close/>
                  <a:moveTo>
                    <a:pt x="675052" y="286606"/>
                  </a:moveTo>
                  <a:lnTo>
                    <a:pt x="675052" y="452687"/>
                  </a:lnTo>
                  <a:lnTo>
                    <a:pt x="737406" y="452687"/>
                  </a:lnTo>
                  <a:lnTo>
                    <a:pt x="737406" y="286606"/>
                  </a:lnTo>
                  <a:lnTo>
                    <a:pt x="675052" y="2866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2233005" y="2862951"/>
              <a:ext cx="902427" cy="878853"/>
            </a:xfrm>
            <a:custGeom>
              <a:avLst/>
              <a:gdLst/>
              <a:ahLst/>
              <a:cxnLst/>
              <a:rect l="l" t="t" r="r" b="b"/>
              <a:pathLst>
                <a:path w="902427" h="878853">
                  <a:moveTo>
                    <a:pt x="148047" y="0"/>
                  </a:moveTo>
                  <a:lnTo>
                    <a:pt x="307409" y="54693"/>
                  </a:lnTo>
                  <a:cubicBezTo>
                    <a:pt x="305602" y="59113"/>
                    <a:pt x="302144" y="63003"/>
                    <a:pt x="297037" y="66362"/>
                  </a:cubicBezTo>
                  <a:cubicBezTo>
                    <a:pt x="291929" y="69721"/>
                    <a:pt x="284699" y="71489"/>
                    <a:pt x="275348" y="71666"/>
                  </a:cubicBezTo>
                  <a:cubicBezTo>
                    <a:pt x="251892" y="105103"/>
                    <a:pt x="223131" y="139600"/>
                    <a:pt x="189066" y="175158"/>
                  </a:cubicBezTo>
                  <a:cubicBezTo>
                    <a:pt x="155001" y="210716"/>
                    <a:pt x="120582" y="241913"/>
                    <a:pt x="85810" y="268748"/>
                  </a:cubicBezTo>
                  <a:cubicBezTo>
                    <a:pt x="101880" y="267785"/>
                    <a:pt x="119011" y="266646"/>
                    <a:pt x="137202" y="265330"/>
                  </a:cubicBezTo>
                  <a:cubicBezTo>
                    <a:pt x="155394" y="264014"/>
                    <a:pt x="174411" y="262638"/>
                    <a:pt x="194252" y="261204"/>
                  </a:cubicBezTo>
                  <a:cubicBezTo>
                    <a:pt x="202798" y="243681"/>
                    <a:pt x="210460" y="226864"/>
                    <a:pt x="217237" y="210755"/>
                  </a:cubicBezTo>
                  <a:cubicBezTo>
                    <a:pt x="224015" y="194646"/>
                    <a:pt x="229555" y="179716"/>
                    <a:pt x="233857" y="165964"/>
                  </a:cubicBezTo>
                  <a:lnTo>
                    <a:pt x="365874" y="238573"/>
                  </a:lnTo>
                  <a:lnTo>
                    <a:pt x="365874" y="38662"/>
                  </a:lnTo>
                  <a:lnTo>
                    <a:pt x="500719" y="88640"/>
                  </a:lnTo>
                  <a:lnTo>
                    <a:pt x="726090" y="88640"/>
                  </a:lnTo>
                  <a:lnTo>
                    <a:pt x="790213" y="15088"/>
                  </a:lnTo>
                  <a:lnTo>
                    <a:pt x="902427" y="106556"/>
                  </a:lnTo>
                  <a:cubicBezTo>
                    <a:pt x="898832" y="110937"/>
                    <a:pt x="893763" y="115141"/>
                    <a:pt x="887221" y="119169"/>
                  </a:cubicBezTo>
                  <a:cubicBezTo>
                    <a:pt x="880679" y="123196"/>
                    <a:pt x="871603" y="126221"/>
                    <a:pt x="859993" y="128245"/>
                  </a:cubicBezTo>
                  <a:lnTo>
                    <a:pt x="859993" y="826989"/>
                  </a:lnTo>
                  <a:cubicBezTo>
                    <a:pt x="859561" y="832235"/>
                    <a:pt x="849816" y="839425"/>
                    <a:pt x="830760" y="848560"/>
                  </a:cubicBezTo>
                  <a:cubicBezTo>
                    <a:pt x="811705" y="857695"/>
                    <a:pt x="785930" y="862763"/>
                    <a:pt x="753437" y="863765"/>
                  </a:cubicBezTo>
                  <a:lnTo>
                    <a:pt x="731748" y="863765"/>
                  </a:lnTo>
                  <a:lnTo>
                    <a:pt x="731748" y="776069"/>
                  </a:lnTo>
                  <a:lnTo>
                    <a:pt x="488461" y="776069"/>
                  </a:lnTo>
                  <a:lnTo>
                    <a:pt x="488461" y="844906"/>
                  </a:lnTo>
                  <a:cubicBezTo>
                    <a:pt x="488186" y="850033"/>
                    <a:pt x="479306" y="856752"/>
                    <a:pt x="461822" y="865062"/>
                  </a:cubicBezTo>
                  <a:cubicBezTo>
                    <a:pt x="444337" y="873372"/>
                    <a:pt x="419898" y="877969"/>
                    <a:pt x="388505" y="878853"/>
                  </a:cubicBezTo>
                  <a:lnTo>
                    <a:pt x="365874" y="878853"/>
                  </a:lnTo>
                  <a:lnTo>
                    <a:pt x="365874" y="255546"/>
                  </a:lnTo>
                  <a:cubicBezTo>
                    <a:pt x="360216" y="258375"/>
                    <a:pt x="352672" y="259318"/>
                    <a:pt x="343243" y="258375"/>
                  </a:cubicBezTo>
                  <a:cubicBezTo>
                    <a:pt x="314580" y="296546"/>
                    <a:pt x="277372" y="337605"/>
                    <a:pt x="231618" y="381551"/>
                  </a:cubicBezTo>
                  <a:cubicBezTo>
                    <a:pt x="185864" y="425498"/>
                    <a:pt x="139462" y="463964"/>
                    <a:pt x="92411" y="496948"/>
                  </a:cubicBezTo>
                  <a:cubicBezTo>
                    <a:pt x="126908" y="494021"/>
                    <a:pt x="166120" y="489974"/>
                    <a:pt x="210047" y="484807"/>
                  </a:cubicBezTo>
                  <a:cubicBezTo>
                    <a:pt x="253974" y="479641"/>
                    <a:pt x="299316" y="473943"/>
                    <a:pt x="346071" y="467716"/>
                  </a:cubicBezTo>
                  <a:lnTo>
                    <a:pt x="347014" y="478089"/>
                  </a:lnTo>
                  <a:cubicBezTo>
                    <a:pt x="320159" y="494650"/>
                    <a:pt x="283344" y="515513"/>
                    <a:pt x="236568" y="540679"/>
                  </a:cubicBezTo>
                  <a:cubicBezTo>
                    <a:pt x="189793" y="565844"/>
                    <a:pt x="135768" y="592130"/>
                    <a:pt x="74495" y="619535"/>
                  </a:cubicBezTo>
                  <a:cubicBezTo>
                    <a:pt x="68994" y="625350"/>
                    <a:pt x="63022" y="629750"/>
                    <a:pt x="56578" y="632736"/>
                  </a:cubicBezTo>
                  <a:lnTo>
                    <a:pt x="0" y="496948"/>
                  </a:lnTo>
                  <a:cubicBezTo>
                    <a:pt x="884" y="496830"/>
                    <a:pt x="5716" y="495416"/>
                    <a:pt x="14498" y="492705"/>
                  </a:cubicBezTo>
                  <a:cubicBezTo>
                    <a:pt x="23279" y="489994"/>
                    <a:pt x="30705" y="486693"/>
                    <a:pt x="36776" y="482803"/>
                  </a:cubicBezTo>
                  <a:cubicBezTo>
                    <a:pt x="53474" y="469621"/>
                    <a:pt x="71234" y="450958"/>
                    <a:pt x="90054" y="426814"/>
                  </a:cubicBezTo>
                  <a:cubicBezTo>
                    <a:pt x="108874" y="402670"/>
                    <a:pt x="127576" y="375756"/>
                    <a:pt x="146161" y="346072"/>
                  </a:cubicBezTo>
                  <a:cubicBezTo>
                    <a:pt x="124472" y="358488"/>
                    <a:pt x="101841" y="371375"/>
                    <a:pt x="78267" y="384734"/>
                  </a:cubicBezTo>
                  <a:cubicBezTo>
                    <a:pt x="75438" y="388467"/>
                    <a:pt x="72373" y="391610"/>
                    <a:pt x="69072" y="394164"/>
                  </a:cubicBezTo>
                  <a:cubicBezTo>
                    <a:pt x="65772" y="396718"/>
                    <a:pt x="62236" y="398918"/>
                    <a:pt x="58464" y="400765"/>
                  </a:cubicBezTo>
                  <a:lnTo>
                    <a:pt x="2828" y="267805"/>
                  </a:lnTo>
                  <a:cubicBezTo>
                    <a:pt x="3536" y="267707"/>
                    <a:pt x="7543" y="266489"/>
                    <a:pt x="14851" y="264151"/>
                  </a:cubicBezTo>
                  <a:cubicBezTo>
                    <a:pt x="22159" y="261813"/>
                    <a:pt x="28525" y="258945"/>
                    <a:pt x="33947" y="255546"/>
                  </a:cubicBezTo>
                  <a:cubicBezTo>
                    <a:pt x="48452" y="240727"/>
                    <a:pt x="63551" y="218084"/>
                    <a:pt x="79244" y="187617"/>
                  </a:cubicBezTo>
                  <a:cubicBezTo>
                    <a:pt x="94938" y="157151"/>
                    <a:pt x="109059" y="124799"/>
                    <a:pt x="121609" y="90561"/>
                  </a:cubicBezTo>
                  <a:cubicBezTo>
                    <a:pt x="134158" y="56323"/>
                    <a:pt x="142971" y="26136"/>
                    <a:pt x="148047" y="0"/>
                  </a:cubicBezTo>
                  <a:close/>
                  <a:moveTo>
                    <a:pt x="488461" y="429997"/>
                  </a:moveTo>
                  <a:lnTo>
                    <a:pt x="488461" y="749665"/>
                  </a:lnTo>
                  <a:lnTo>
                    <a:pt x="554469" y="749665"/>
                  </a:lnTo>
                  <a:lnTo>
                    <a:pt x="554469" y="429997"/>
                  </a:lnTo>
                  <a:lnTo>
                    <a:pt x="488461" y="429997"/>
                  </a:lnTo>
                  <a:close/>
                  <a:moveTo>
                    <a:pt x="666683" y="429997"/>
                  </a:moveTo>
                  <a:lnTo>
                    <a:pt x="666683" y="749665"/>
                  </a:lnTo>
                  <a:lnTo>
                    <a:pt x="731748" y="749665"/>
                  </a:lnTo>
                  <a:lnTo>
                    <a:pt x="731748" y="429997"/>
                  </a:lnTo>
                  <a:lnTo>
                    <a:pt x="666683" y="429997"/>
                  </a:lnTo>
                  <a:close/>
                  <a:moveTo>
                    <a:pt x="488461" y="115043"/>
                  </a:moveTo>
                  <a:lnTo>
                    <a:pt x="488461" y="403593"/>
                  </a:lnTo>
                  <a:lnTo>
                    <a:pt x="554469" y="403593"/>
                  </a:lnTo>
                  <a:lnTo>
                    <a:pt x="554469" y="115043"/>
                  </a:lnTo>
                  <a:lnTo>
                    <a:pt x="488461" y="115043"/>
                  </a:lnTo>
                  <a:close/>
                  <a:moveTo>
                    <a:pt x="666683" y="115043"/>
                  </a:moveTo>
                  <a:lnTo>
                    <a:pt x="666683" y="403593"/>
                  </a:lnTo>
                  <a:lnTo>
                    <a:pt x="731748" y="403593"/>
                  </a:lnTo>
                  <a:lnTo>
                    <a:pt x="731748" y="115043"/>
                  </a:lnTo>
                  <a:lnTo>
                    <a:pt x="666683" y="11504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520832" y="2871438"/>
              <a:ext cx="619559" cy="857280"/>
            </a:xfrm>
            <a:custGeom>
              <a:avLst/>
              <a:gdLst/>
              <a:ahLst/>
              <a:cxnLst/>
              <a:rect l="l" t="t" r="r" b="b"/>
              <a:pathLst>
                <a:path w="619559" h="857280">
                  <a:moveTo>
                    <a:pt x="130130" y="0"/>
                  </a:moveTo>
                  <a:lnTo>
                    <a:pt x="296094" y="16974"/>
                  </a:lnTo>
                  <a:cubicBezTo>
                    <a:pt x="295799" y="23653"/>
                    <a:pt x="293088" y="29389"/>
                    <a:pt x="287961" y="34183"/>
                  </a:cubicBezTo>
                  <a:cubicBezTo>
                    <a:pt x="282834" y="38976"/>
                    <a:pt x="274229" y="42355"/>
                    <a:pt x="262147" y="44320"/>
                  </a:cubicBezTo>
                  <a:lnTo>
                    <a:pt x="262147" y="333813"/>
                  </a:lnTo>
                  <a:cubicBezTo>
                    <a:pt x="301949" y="298648"/>
                    <a:pt x="337860" y="263601"/>
                    <a:pt x="369882" y="228671"/>
                  </a:cubicBezTo>
                  <a:cubicBezTo>
                    <a:pt x="401904" y="193742"/>
                    <a:pt x="428857" y="160581"/>
                    <a:pt x="450742" y="129188"/>
                  </a:cubicBezTo>
                  <a:lnTo>
                    <a:pt x="597846" y="234801"/>
                  </a:lnTo>
                  <a:cubicBezTo>
                    <a:pt x="594703" y="239162"/>
                    <a:pt x="590145" y="242227"/>
                    <a:pt x="584173" y="243995"/>
                  </a:cubicBezTo>
                  <a:cubicBezTo>
                    <a:pt x="578201" y="245763"/>
                    <a:pt x="569871" y="245527"/>
                    <a:pt x="559184" y="243288"/>
                  </a:cubicBezTo>
                  <a:cubicBezTo>
                    <a:pt x="522172" y="276174"/>
                    <a:pt x="478560" y="309178"/>
                    <a:pt x="428347" y="342300"/>
                  </a:cubicBezTo>
                  <a:cubicBezTo>
                    <a:pt x="378133" y="375422"/>
                    <a:pt x="322733" y="406540"/>
                    <a:pt x="262147" y="435654"/>
                  </a:cubicBezTo>
                  <a:lnTo>
                    <a:pt x="262147" y="691201"/>
                  </a:lnTo>
                  <a:cubicBezTo>
                    <a:pt x="261990" y="703715"/>
                    <a:pt x="265605" y="712398"/>
                    <a:pt x="272991" y="717250"/>
                  </a:cubicBezTo>
                  <a:cubicBezTo>
                    <a:pt x="280378" y="722103"/>
                    <a:pt x="292480" y="724421"/>
                    <a:pt x="309296" y="724205"/>
                  </a:cubicBezTo>
                  <a:lnTo>
                    <a:pt x="398879" y="724205"/>
                  </a:lnTo>
                  <a:cubicBezTo>
                    <a:pt x="413121" y="724244"/>
                    <a:pt x="426127" y="724165"/>
                    <a:pt x="437894" y="723969"/>
                  </a:cubicBezTo>
                  <a:cubicBezTo>
                    <a:pt x="449661" y="723773"/>
                    <a:pt x="459602" y="723223"/>
                    <a:pt x="467716" y="722319"/>
                  </a:cubicBezTo>
                  <a:cubicBezTo>
                    <a:pt x="474297" y="722005"/>
                    <a:pt x="480230" y="720747"/>
                    <a:pt x="485514" y="718547"/>
                  </a:cubicBezTo>
                  <a:cubicBezTo>
                    <a:pt x="490799" y="716347"/>
                    <a:pt x="495553" y="712260"/>
                    <a:pt x="499777" y="706288"/>
                  </a:cubicBezTo>
                  <a:cubicBezTo>
                    <a:pt x="507360" y="694973"/>
                    <a:pt x="516004" y="676113"/>
                    <a:pt x="525709" y="649710"/>
                  </a:cubicBezTo>
                  <a:cubicBezTo>
                    <a:pt x="535414" y="623306"/>
                    <a:pt x="545943" y="592188"/>
                    <a:pt x="557298" y="556355"/>
                  </a:cubicBezTo>
                  <a:lnTo>
                    <a:pt x="566728" y="556355"/>
                  </a:lnTo>
                  <a:lnTo>
                    <a:pt x="570500" y="713832"/>
                  </a:lnTo>
                  <a:cubicBezTo>
                    <a:pt x="589045" y="721690"/>
                    <a:pt x="601932" y="730020"/>
                    <a:pt x="609162" y="738821"/>
                  </a:cubicBezTo>
                  <a:cubicBezTo>
                    <a:pt x="616391" y="747622"/>
                    <a:pt x="619849" y="757838"/>
                    <a:pt x="619535" y="769468"/>
                  </a:cubicBezTo>
                  <a:cubicBezTo>
                    <a:pt x="620018" y="789549"/>
                    <a:pt x="613289" y="806069"/>
                    <a:pt x="599348" y="819026"/>
                  </a:cubicBezTo>
                  <a:cubicBezTo>
                    <a:pt x="585407" y="831983"/>
                    <a:pt x="561355" y="841588"/>
                    <a:pt x="527193" y="847839"/>
                  </a:cubicBezTo>
                  <a:cubicBezTo>
                    <a:pt x="493030" y="854091"/>
                    <a:pt x="445859" y="857199"/>
                    <a:pt x="385677" y="857164"/>
                  </a:cubicBezTo>
                  <a:lnTo>
                    <a:pt x="285722" y="857164"/>
                  </a:lnTo>
                  <a:cubicBezTo>
                    <a:pt x="229320" y="858363"/>
                    <a:pt x="189125" y="850308"/>
                    <a:pt x="165138" y="833000"/>
                  </a:cubicBezTo>
                  <a:cubicBezTo>
                    <a:pt x="141152" y="815693"/>
                    <a:pt x="129482" y="781942"/>
                    <a:pt x="130130" y="731749"/>
                  </a:cubicBezTo>
                  <a:lnTo>
                    <a:pt x="130130" y="492233"/>
                  </a:lnTo>
                  <a:cubicBezTo>
                    <a:pt x="89583" y="506535"/>
                    <a:pt x="48092" y="519422"/>
                    <a:pt x="5658" y="530895"/>
                  </a:cubicBezTo>
                  <a:lnTo>
                    <a:pt x="0" y="520522"/>
                  </a:lnTo>
                  <a:cubicBezTo>
                    <a:pt x="22160" y="508676"/>
                    <a:pt x="44084" y="495828"/>
                    <a:pt x="65773" y="481978"/>
                  </a:cubicBezTo>
                  <a:cubicBezTo>
                    <a:pt x="87461" y="468128"/>
                    <a:pt x="108914" y="453630"/>
                    <a:pt x="130130" y="438483"/>
                  </a:cubicBezTo>
                  <a:lnTo>
                    <a:pt x="130130" y="0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233726" y="2920494"/>
              <a:ext cx="110334" cy="227239"/>
            </a:xfrm>
            <a:custGeom>
              <a:avLst/>
              <a:gdLst/>
              <a:ahLst/>
              <a:cxnLst/>
              <a:rect l="l" t="t" r="r" b="b"/>
              <a:pathLst>
                <a:path w="110334" h="227239">
                  <a:moveTo>
                    <a:pt x="11316" y="0"/>
                  </a:moveTo>
                  <a:cubicBezTo>
                    <a:pt x="55954" y="33485"/>
                    <a:pt x="84855" y="66539"/>
                    <a:pt x="98018" y="99160"/>
                  </a:cubicBezTo>
                  <a:cubicBezTo>
                    <a:pt x="111181" y="131781"/>
                    <a:pt x="113793" y="159701"/>
                    <a:pt x="105855" y="182919"/>
                  </a:cubicBezTo>
                  <a:cubicBezTo>
                    <a:pt x="97917" y="206137"/>
                    <a:pt x="84616" y="220385"/>
                    <a:pt x="65952" y="225662"/>
                  </a:cubicBezTo>
                  <a:cubicBezTo>
                    <a:pt x="47287" y="230940"/>
                    <a:pt x="28447" y="222977"/>
                    <a:pt x="9430" y="201775"/>
                  </a:cubicBezTo>
                  <a:cubicBezTo>
                    <a:pt x="13870" y="168222"/>
                    <a:pt x="14891" y="134003"/>
                    <a:pt x="12495" y="99120"/>
                  </a:cubicBezTo>
                  <a:cubicBezTo>
                    <a:pt x="10098" y="64237"/>
                    <a:pt x="5933" y="32141"/>
                    <a:pt x="0" y="2831"/>
                  </a:cubicBezTo>
                  <a:lnTo>
                    <a:pt x="113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4274541" y="3060025"/>
              <a:ext cx="859445" cy="688321"/>
            </a:xfrm>
            <a:custGeom>
              <a:avLst/>
              <a:gdLst/>
              <a:ahLst/>
              <a:cxnLst/>
              <a:rect l="l" t="t" r="r" b="b"/>
              <a:pathLst>
                <a:path w="859445" h="688321">
                  <a:moveTo>
                    <a:pt x="395522" y="22"/>
                  </a:moveTo>
                  <a:cubicBezTo>
                    <a:pt x="429506" y="-340"/>
                    <a:pt x="455053" y="3799"/>
                    <a:pt x="472162" y="12440"/>
                  </a:cubicBezTo>
                  <a:cubicBezTo>
                    <a:pt x="494973" y="23962"/>
                    <a:pt x="506522" y="38314"/>
                    <a:pt x="506807" y="55497"/>
                  </a:cubicBezTo>
                  <a:cubicBezTo>
                    <a:pt x="507093" y="72680"/>
                    <a:pt x="499851" y="87522"/>
                    <a:pt x="485084" y="100022"/>
                  </a:cubicBezTo>
                  <a:lnTo>
                    <a:pt x="686881" y="100022"/>
                  </a:lnTo>
                  <a:lnTo>
                    <a:pt x="750060" y="35856"/>
                  </a:lnTo>
                  <a:lnTo>
                    <a:pt x="859445" y="139530"/>
                  </a:lnTo>
                  <a:cubicBezTo>
                    <a:pt x="856302" y="143702"/>
                    <a:pt x="851980" y="146692"/>
                    <a:pt x="846479" y="148503"/>
                  </a:cubicBezTo>
                  <a:cubicBezTo>
                    <a:pt x="840979" y="150313"/>
                    <a:pt x="833356" y="151415"/>
                    <a:pt x="823612" y="151808"/>
                  </a:cubicBezTo>
                  <a:cubicBezTo>
                    <a:pt x="808014" y="163537"/>
                    <a:pt x="789704" y="175730"/>
                    <a:pt x="768684" y="188387"/>
                  </a:cubicBezTo>
                  <a:cubicBezTo>
                    <a:pt x="747663" y="201044"/>
                    <a:pt x="726996" y="211795"/>
                    <a:pt x="706683" y="220639"/>
                  </a:cubicBezTo>
                  <a:lnTo>
                    <a:pt x="717056" y="228149"/>
                  </a:lnTo>
                  <a:cubicBezTo>
                    <a:pt x="714718" y="231060"/>
                    <a:pt x="711143" y="233971"/>
                    <a:pt x="706329" y="236882"/>
                  </a:cubicBezTo>
                  <a:cubicBezTo>
                    <a:pt x="701516" y="239793"/>
                    <a:pt x="695348" y="242232"/>
                    <a:pt x="687824" y="244199"/>
                  </a:cubicBezTo>
                  <a:lnTo>
                    <a:pt x="687824" y="359229"/>
                  </a:lnTo>
                  <a:cubicBezTo>
                    <a:pt x="686927" y="361969"/>
                    <a:pt x="680233" y="365618"/>
                    <a:pt x="667742" y="370176"/>
                  </a:cubicBezTo>
                  <a:cubicBezTo>
                    <a:pt x="655250" y="374734"/>
                    <a:pt x="640454" y="378873"/>
                    <a:pt x="623352" y="382591"/>
                  </a:cubicBezTo>
                  <a:cubicBezTo>
                    <a:pt x="606250" y="386310"/>
                    <a:pt x="590336" y="388280"/>
                    <a:pt x="575610" y="388502"/>
                  </a:cubicBezTo>
                  <a:lnTo>
                    <a:pt x="551092" y="388502"/>
                  </a:lnTo>
                  <a:lnTo>
                    <a:pt x="551092" y="354508"/>
                  </a:lnTo>
                  <a:lnTo>
                    <a:pt x="309691" y="354508"/>
                  </a:lnTo>
                  <a:lnTo>
                    <a:pt x="309691" y="439493"/>
                  </a:lnTo>
                  <a:lnTo>
                    <a:pt x="602956" y="439493"/>
                  </a:lnTo>
                  <a:lnTo>
                    <a:pt x="659534" y="379059"/>
                  </a:lnTo>
                  <a:lnTo>
                    <a:pt x="777406" y="465779"/>
                  </a:lnTo>
                  <a:cubicBezTo>
                    <a:pt x="775069" y="468689"/>
                    <a:pt x="771493" y="471599"/>
                    <a:pt x="766680" y="474510"/>
                  </a:cubicBezTo>
                  <a:cubicBezTo>
                    <a:pt x="761867" y="477420"/>
                    <a:pt x="755698" y="479859"/>
                    <a:pt x="748174" y="481825"/>
                  </a:cubicBezTo>
                  <a:lnTo>
                    <a:pt x="748174" y="644001"/>
                  </a:lnTo>
                  <a:cubicBezTo>
                    <a:pt x="747278" y="646748"/>
                    <a:pt x="740583" y="650474"/>
                    <a:pt x="728092" y="655177"/>
                  </a:cubicBezTo>
                  <a:cubicBezTo>
                    <a:pt x="715600" y="659880"/>
                    <a:pt x="700804" y="664164"/>
                    <a:pt x="683702" y="668029"/>
                  </a:cubicBezTo>
                  <a:cubicBezTo>
                    <a:pt x="666601" y="671894"/>
                    <a:pt x="650687" y="673943"/>
                    <a:pt x="635960" y="674176"/>
                  </a:cubicBezTo>
                  <a:lnTo>
                    <a:pt x="611443" y="674176"/>
                  </a:lnTo>
                  <a:lnTo>
                    <a:pt x="611443" y="610997"/>
                  </a:lnTo>
                  <a:lnTo>
                    <a:pt x="309691" y="610997"/>
                  </a:lnTo>
                  <a:lnTo>
                    <a:pt x="309691" y="649659"/>
                  </a:lnTo>
                  <a:cubicBezTo>
                    <a:pt x="309455" y="654983"/>
                    <a:pt x="299789" y="662487"/>
                    <a:pt x="280694" y="672172"/>
                  </a:cubicBezTo>
                  <a:cubicBezTo>
                    <a:pt x="261599" y="681857"/>
                    <a:pt x="234488" y="687240"/>
                    <a:pt x="199362" y="688321"/>
                  </a:cubicBezTo>
                  <a:lnTo>
                    <a:pt x="173902" y="688321"/>
                  </a:lnTo>
                  <a:lnTo>
                    <a:pt x="173902" y="151808"/>
                  </a:lnTo>
                  <a:lnTo>
                    <a:pt x="310634" y="201864"/>
                  </a:lnTo>
                  <a:lnTo>
                    <a:pt x="542605" y="201864"/>
                  </a:lnTo>
                  <a:lnTo>
                    <a:pt x="599184" y="142364"/>
                  </a:lnTo>
                  <a:lnTo>
                    <a:pt x="691595" y="209374"/>
                  </a:lnTo>
                  <a:cubicBezTo>
                    <a:pt x="693030" y="196842"/>
                    <a:pt x="694169" y="183240"/>
                    <a:pt x="695014" y="168566"/>
                  </a:cubicBezTo>
                  <a:cubicBezTo>
                    <a:pt x="695859" y="153893"/>
                    <a:pt x="696291" y="139807"/>
                    <a:pt x="696310" y="126308"/>
                  </a:cubicBezTo>
                  <a:lnTo>
                    <a:pt x="146556" y="126308"/>
                  </a:lnTo>
                  <a:cubicBezTo>
                    <a:pt x="149915" y="157684"/>
                    <a:pt x="146968" y="184141"/>
                    <a:pt x="137715" y="205678"/>
                  </a:cubicBezTo>
                  <a:cubicBezTo>
                    <a:pt x="128462" y="227215"/>
                    <a:pt x="115379" y="242573"/>
                    <a:pt x="98464" y="251752"/>
                  </a:cubicBezTo>
                  <a:cubicBezTo>
                    <a:pt x="79958" y="260679"/>
                    <a:pt x="61099" y="261941"/>
                    <a:pt x="41886" y="255538"/>
                  </a:cubicBezTo>
                  <a:cubicBezTo>
                    <a:pt x="22673" y="249134"/>
                    <a:pt x="9471" y="235311"/>
                    <a:pt x="2281" y="214068"/>
                  </a:cubicBezTo>
                  <a:cubicBezTo>
                    <a:pt x="-2395" y="193266"/>
                    <a:pt x="120" y="175697"/>
                    <a:pt x="9825" y="161361"/>
                  </a:cubicBezTo>
                  <a:cubicBezTo>
                    <a:pt x="19529" y="147025"/>
                    <a:pt x="33360" y="136285"/>
                    <a:pt x="51315" y="129141"/>
                  </a:cubicBezTo>
                  <a:cubicBezTo>
                    <a:pt x="65853" y="120683"/>
                    <a:pt x="78976" y="107502"/>
                    <a:pt x="90685" y="89600"/>
                  </a:cubicBezTo>
                  <a:cubicBezTo>
                    <a:pt x="102393" y="71698"/>
                    <a:pt x="107501" y="51896"/>
                    <a:pt x="106008" y="30194"/>
                  </a:cubicBezTo>
                  <a:lnTo>
                    <a:pt x="117324" y="29251"/>
                  </a:lnTo>
                  <a:cubicBezTo>
                    <a:pt x="129582" y="54728"/>
                    <a:pt x="138069" y="78319"/>
                    <a:pt x="142784" y="100022"/>
                  </a:cubicBezTo>
                  <a:lnTo>
                    <a:pt x="393615" y="100022"/>
                  </a:lnTo>
                  <a:cubicBezTo>
                    <a:pt x="392829" y="81681"/>
                    <a:pt x="388508" y="64106"/>
                    <a:pt x="380649" y="47297"/>
                  </a:cubicBezTo>
                  <a:cubicBezTo>
                    <a:pt x="372791" y="30489"/>
                    <a:pt x="363283" y="16924"/>
                    <a:pt x="352124" y="6604"/>
                  </a:cubicBezTo>
                  <a:lnTo>
                    <a:pt x="358725" y="1886"/>
                  </a:lnTo>
                  <a:cubicBezTo>
                    <a:pt x="371928" y="764"/>
                    <a:pt x="384194" y="143"/>
                    <a:pt x="395522" y="22"/>
                  </a:cubicBezTo>
                  <a:close/>
                  <a:moveTo>
                    <a:pt x="309691" y="228149"/>
                  </a:moveTo>
                  <a:lnTo>
                    <a:pt x="309691" y="328222"/>
                  </a:lnTo>
                  <a:lnTo>
                    <a:pt x="551092" y="328222"/>
                  </a:lnTo>
                  <a:lnTo>
                    <a:pt x="551092" y="228149"/>
                  </a:lnTo>
                  <a:lnTo>
                    <a:pt x="309691" y="228149"/>
                  </a:lnTo>
                  <a:close/>
                  <a:moveTo>
                    <a:pt x="309691" y="465779"/>
                  </a:moveTo>
                  <a:lnTo>
                    <a:pt x="309691" y="584711"/>
                  </a:lnTo>
                  <a:lnTo>
                    <a:pt x="611443" y="584711"/>
                  </a:lnTo>
                  <a:lnTo>
                    <a:pt x="611443" y="465779"/>
                  </a:lnTo>
                  <a:lnTo>
                    <a:pt x="309691" y="46577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629835" y="3211813"/>
              <a:ext cx="466654" cy="533704"/>
            </a:xfrm>
            <a:custGeom>
              <a:avLst/>
              <a:gdLst/>
              <a:ahLst/>
              <a:cxnLst/>
              <a:rect l="l" t="t" r="r" b="b"/>
              <a:pathLst>
                <a:path w="466654" h="533704">
                  <a:moveTo>
                    <a:pt x="347914" y="0"/>
                  </a:moveTo>
                  <a:lnTo>
                    <a:pt x="466654" y="90507"/>
                  </a:lnTo>
                  <a:cubicBezTo>
                    <a:pt x="463845" y="94402"/>
                    <a:pt x="459327" y="98179"/>
                    <a:pt x="453099" y="101839"/>
                  </a:cubicBezTo>
                  <a:cubicBezTo>
                    <a:pt x="446872" y="105498"/>
                    <a:pt x="438817" y="108331"/>
                    <a:pt x="428935" y="110337"/>
                  </a:cubicBezTo>
                  <a:lnTo>
                    <a:pt x="428935" y="400857"/>
                  </a:lnTo>
                  <a:cubicBezTo>
                    <a:pt x="429529" y="426898"/>
                    <a:pt x="426458" y="449107"/>
                    <a:pt x="419723" y="467485"/>
                  </a:cubicBezTo>
                  <a:cubicBezTo>
                    <a:pt x="412987" y="485862"/>
                    <a:pt x="399028" y="500475"/>
                    <a:pt x="377843" y="511321"/>
                  </a:cubicBezTo>
                  <a:cubicBezTo>
                    <a:pt x="356659" y="522168"/>
                    <a:pt x="324690" y="529314"/>
                    <a:pt x="281936" y="532761"/>
                  </a:cubicBezTo>
                  <a:cubicBezTo>
                    <a:pt x="281130" y="513921"/>
                    <a:pt x="279675" y="497615"/>
                    <a:pt x="277572" y="483844"/>
                  </a:cubicBezTo>
                  <a:cubicBezTo>
                    <a:pt x="275468" y="470073"/>
                    <a:pt x="271891" y="458718"/>
                    <a:pt x="266839" y="449779"/>
                  </a:cubicBezTo>
                  <a:cubicBezTo>
                    <a:pt x="261669" y="441646"/>
                    <a:pt x="254552" y="434338"/>
                    <a:pt x="245490" y="427855"/>
                  </a:cubicBezTo>
                  <a:cubicBezTo>
                    <a:pt x="236428" y="421372"/>
                    <a:pt x="222471" y="416421"/>
                    <a:pt x="203619" y="413003"/>
                  </a:cubicBezTo>
                  <a:lnTo>
                    <a:pt x="203619" y="400857"/>
                  </a:lnTo>
                  <a:cubicBezTo>
                    <a:pt x="204271" y="400904"/>
                    <a:pt x="209886" y="401230"/>
                    <a:pt x="220463" y="401837"/>
                  </a:cubicBezTo>
                  <a:cubicBezTo>
                    <a:pt x="231041" y="402443"/>
                    <a:pt x="242667" y="403049"/>
                    <a:pt x="255341" y="403655"/>
                  </a:cubicBezTo>
                  <a:cubicBezTo>
                    <a:pt x="268015" y="404261"/>
                    <a:pt x="277824" y="404588"/>
                    <a:pt x="284767" y="404634"/>
                  </a:cubicBezTo>
                  <a:cubicBezTo>
                    <a:pt x="290802" y="404615"/>
                    <a:pt x="295009" y="403238"/>
                    <a:pt x="297388" y="400503"/>
                  </a:cubicBezTo>
                  <a:cubicBezTo>
                    <a:pt x="299767" y="397769"/>
                    <a:pt x="300907" y="393796"/>
                    <a:pt x="300809" y="388583"/>
                  </a:cubicBezTo>
                  <a:lnTo>
                    <a:pt x="300809" y="311162"/>
                  </a:lnTo>
                  <a:lnTo>
                    <a:pt x="118697" y="311162"/>
                  </a:lnTo>
                  <a:lnTo>
                    <a:pt x="118697" y="494099"/>
                  </a:lnTo>
                  <a:cubicBezTo>
                    <a:pt x="117676" y="501112"/>
                    <a:pt x="107235" y="509245"/>
                    <a:pt x="87374" y="518498"/>
                  </a:cubicBezTo>
                  <a:cubicBezTo>
                    <a:pt x="67512" y="527751"/>
                    <a:pt x="44354" y="532820"/>
                    <a:pt x="17898" y="533704"/>
                  </a:cubicBezTo>
                  <a:lnTo>
                    <a:pt x="0" y="533704"/>
                  </a:lnTo>
                  <a:lnTo>
                    <a:pt x="0" y="13222"/>
                  </a:lnTo>
                  <a:lnTo>
                    <a:pt x="124358" y="63277"/>
                  </a:lnTo>
                  <a:lnTo>
                    <a:pt x="291372" y="63277"/>
                  </a:lnTo>
                  <a:lnTo>
                    <a:pt x="347914" y="0"/>
                  </a:lnTo>
                  <a:close/>
                  <a:moveTo>
                    <a:pt x="118697" y="89563"/>
                  </a:moveTo>
                  <a:lnTo>
                    <a:pt x="118697" y="173605"/>
                  </a:lnTo>
                  <a:lnTo>
                    <a:pt x="300809" y="173605"/>
                  </a:lnTo>
                  <a:lnTo>
                    <a:pt x="300809" y="89563"/>
                  </a:lnTo>
                  <a:lnTo>
                    <a:pt x="118697" y="89563"/>
                  </a:lnTo>
                  <a:close/>
                  <a:moveTo>
                    <a:pt x="118697" y="199891"/>
                  </a:moveTo>
                  <a:lnTo>
                    <a:pt x="118697" y="284876"/>
                  </a:lnTo>
                  <a:lnTo>
                    <a:pt x="300809" y="284876"/>
                  </a:lnTo>
                  <a:lnTo>
                    <a:pt x="300809" y="199891"/>
                  </a:lnTo>
                  <a:lnTo>
                    <a:pt x="118697" y="199891"/>
                  </a:ln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2240548" y="3498516"/>
              <a:ext cx="348901" cy="225371"/>
            </a:xfrm>
            <a:custGeom>
              <a:avLst/>
              <a:gdLst/>
              <a:ahLst/>
              <a:cxnLst/>
              <a:rect l="l" t="t" r="r" b="b"/>
              <a:pathLst>
                <a:path w="348901" h="225371">
                  <a:moveTo>
                    <a:pt x="347015" y="0"/>
                  </a:moveTo>
                  <a:lnTo>
                    <a:pt x="348901" y="7544"/>
                  </a:lnTo>
                  <a:cubicBezTo>
                    <a:pt x="322694" y="30274"/>
                    <a:pt x="287883" y="57659"/>
                    <a:pt x="244467" y="89701"/>
                  </a:cubicBezTo>
                  <a:cubicBezTo>
                    <a:pt x="201051" y="121742"/>
                    <a:pt x="147851" y="157850"/>
                    <a:pt x="84868" y="198025"/>
                  </a:cubicBezTo>
                  <a:cubicBezTo>
                    <a:pt x="82432" y="204705"/>
                    <a:pt x="78817" y="210441"/>
                    <a:pt x="74024" y="215234"/>
                  </a:cubicBezTo>
                  <a:cubicBezTo>
                    <a:pt x="69230" y="220028"/>
                    <a:pt x="63730" y="223407"/>
                    <a:pt x="57522" y="225371"/>
                  </a:cubicBezTo>
                  <a:lnTo>
                    <a:pt x="0" y="71666"/>
                  </a:lnTo>
                  <a:cubicBezTo>
                    <a:pt x="20402" y="68721"/>
                    <a:pt x="48855" y="63715"/>
                    <a:pt x="85357" y="56649"/>
                  </a:cubicBezTo>
                  <a:cubicBezTo>
                    <a:pt x="121859" y="49582"/>
                    <a:pt x="162815" y="41154"/>
                    <a:pt x="208223" y="31363"/>
                  </a:cubicBezTo>
                  <a:cubicBezTo>
                    <a:pt x="253632" y="21572"/>
                    <a:pt x="299895" y="11118"/>
                    <a:pt x="347015" y="0"/>
                  </a:cubicBezTo>
                  <a:close/>
                </a:path>
              </a:pathLst>
            </a:custGeom>
            <a:gradFill>
              <a:gsLst>
                <a:gs pos="34000">
                  <a:schemeClr val="accent1"/>
                </a:gs>
                <a:gs pos="100000">
                  <a:srgbClr val="B9000B">
                    <a:alpha val="0"/>
                  </a:srgbClr>
                </a:gs>
              </a:gsLst>
              <a:lin ang="13500000" scaled="0"/>
            </a:gradFill>
            <a:ln>
              <a:noFill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noAutofit/>
            </a:bodyPr>
            <a:lstStyle>
              <a:defPPr>
                <a:defRPr lang="en-US"/>
              </a:defPPr>
              <a:lvl1pPr>
                <a:defRPr sz="6000" spc="800">
                  <a:solidFill>
                    <a:schemeClr val="accent2"/>
                  </a:solidFill>
                  <a:uFillTx/>
                  <a:latin typeface="思源宋体 CN Heavy" panose="02020900000000000000" charset="-122"/>
                  <a:ea typeface="思源宋体 CN Heavy" panose="02020900000000000000" charset="-122"/>
                </a:defRPr>
              </a:lvl1pPr>
            </a:lstStyle>
            <a:p>
              <a:endParaRPr lang="zh-CN" altLang="en-US" sz="7400" spc="500" dirty="0">
                <a:sym typeface="+mn-ea"/>
              </a:endParaRPr>
            </a:p>
          </p:txBody>
        </p:sp>
      </p:grpSp>
      <p:cxnSp>
        <p:nvCxnSpPr>
          <p:cNvPr id="44" name="直接连接符 43"/>
          <p:cNvCxnSpPr/>
          <p:nvPr/>
        </p:nvCxnSpPr>
        <p:spPr>
          <a:xfrm>
            <a:off x="1400415" y="3907206"/>
            <a:ext cx="180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任意多边形: 形状 44"/>
          <p:cNvSpPr/>
          <p:nvPr/>
        </p:nvSpPr>
        <p:spPr>
          <a:xfrm flipH="1">
            <a:off x="7618251" y="4306423"/>
            <a:ext cx="675975" cy="464967"/>
          </a:xfrm>
          <a:custGeom>
            <a:avLst/>
            <a:gdLst>
              <a:gd name="connsiteX0" fmla="*/ 220815 w 807837"/>
              <a:gd name="connsiteY0" fmla="*/ 407615 h 555668"/>
              <a:gd name="connsiteX1" fmla="*/ 146734 w 807837"/>
              <a:gd name="connsiteY1" fmla="*/ 481686 h 555668"/>
              <a:gd name="connsiteX2" fmla="*/ 220815 w 807837"/>
              <a:gd name="connsiteY2" fmla="*/ 555668 h 555668"/>
              <a:gd name="connsiteX3" fmla="*/ 514281 w 807837"/>
              <a:gd name="connsiteY3" fmla="*/ 407615 h 555668"/>
              <a:gd name="connsiteX4" fmla="*/ 440289 w 807837"/>
              <a:gd name="connsiteY4" fmla="*/ 481686 h 555668"/>
              <a:gd name="connsiteX5" fmla="*/ 514281 w 807837"/>
              <a:gd name="connsiteY5" fmla="*/ 555668 h 555668"/>
              <a:gd name="connsiteX6" fmla="*/ 807837 w 807837"/>
              <a:gd name="connsiteY6" fmla="*/ 407615 h 555668"/>
              <a:gd name="connsiteX7" fmla="*/ 733844 w 807837"/>
              <a:gd name="connsiteY7" fmla="*/ 481686 h 555668"/>
              <a:gd name="connsiteX8" fmla="*/ 807837 w 807837"/>
              <a:gd name="connsiteY8" fmla="*/ 555668 h 555668"/>
              <a:gd name="connsiteX9" fmla="*/ 73992 w 807837"/>
              <a:gd name="connsiteY9" fmla="*/ 304773 h 555668"/>
              <a:gd name="connsiteX10" fmla="*/ 0 w 807837"/>
              <a:gd name="connsiteY10" fmla="*/ 380095 h 555668"/>
              <a:gd name="connsiteX11" fmla="*/ 73992 w 807837"/>
              <a:gd name="connsiteY11" fmla="*/ 454077 h 555668"/>
              <a:gd name="connsiteX12" fmla="*/ 367548 w 807837"/>
              <a:gd name="connsiteY12" fmla="*/ 304773 h 555668"/>
              <a:gd name="connsiteX13" fmla="*/ 293556 w 807837"/>
              <a:gd name="connsiteY13" fmla="*/ 380095 h 555668"/>
              <a:gd name="connsiteX14" fmla="*/ 367548 w 807837"/>
              <a:gd name="connsiteY14" fmla="*/ 454077 h 555668"/>
              <a:gd name="connsiteX15" fmla="*/ 661103 w 807837"/>
              <a:gd name="connsiteY15" fmla="*/ 304773 h 555668"/>
              <a:gd name="connsiteX16" fmla="*/ 587022 w 807837"/>
              <a:gd name="connsiteY16" fmla="*/ 380095 h 555668"/>
              <a:gd name="connsiteX17" fmla="*/ 661103 w 807837"/>
              <a:gd name="connsiteY17" fmla="*/ 454077 h 555668"/>
              <a:gd name="connsiteX18" fmla="*/ 220815 w 807837"/>
              <a:gd name="connsiteY18" fmla="*/ 203182 h 555668"/>
              <a:gd name="connsiteX19" fmla="*/ 146734 w 807837"/>
              <a:gd name="connsiteY19" fmla="*/ 277253 h 555668"/>
              <a:gd name="connsiteX20" fmla="*/ 220815 w 807837"/>
              <a:gd name="connsiteY20" fmla="*/ 352486 h 555668"/>
              <a:gd name="connsiteX21" fmla="*/ 514281 w 807837"/>
              <a:gd name="connsiteY21" fmla="*/ 203182 h 555668"/>
              <a:gd name="connsiteX22" fmla="*/ 440289 w 807837"/>
              <a:gd name="connsiteY22" fmla="*/ 277253 h 555668"/>
              <a:gd name="connsiteX23" fmla="*/ 514281 w 807837"/>
              <a:gd name="connsiteY23" fmla="*/ 352486 h 555668"/>
              <a:gd name="connsiteX24" fmla="*/ 807837 w 807837"/>
              <a:gd name="connsiteY24" fmla="*/ 203182 h 555668"/>
              <a:gd name="connsiteX25" fmla="*/ 733844 w 807837"/>
              <a:gd name="connsiteY25" fmla="*/ 277253 h 555668"/>
              <a:gd name="connsiteX26" fmla="*/ 807837 w 807837"/>
              <a:gd name="connsiteY26" fmla="*/ 352486 h 555668"/>
              <a:gd name="connsiteX27" fmla="*/ 73992 w 807837"/>
              <a:gd name="connsiteY27" fmla="*/ 101591 h 555668"/>
              <a:gd name="connsiteX28" fmla="*/ 0 w 807837"/>
              <a:gd name="connsiteY28" fmla="*/ 175662 h 555668"/>
              <a:gd name="connsiteX29" fmla="*/ 73992 w 807837"/>
              <a:gd name="connsiteY29" fmla="*/ 249644 h 555668"/>
              <a:gd name="connsiteX30" fmla="*/ 367548 w 807837"/>
              <a:gd name="connsiteY30" fmla="*/ 101591 h 555668"/>
              <a:gd name="connsiteX31" fmla="*/ 293556 w 807837"/>
              <a:gd name="connsiteY31" fmla="*/ 175662 h 555668"/>
              <a:gd name="connsiteX32" fmla="*/ 367548 w 807837"/>
              <a:gd name="connsiteY32" fmla="*/ 249644 h 555668"/>
              <a:gd name="connsiteX33" fmla="*/ 661103 w 807837"/>
              <a:gd name="connsiteY33" fmla="*/ 101591 h 555668"/>
              <a:gd name="connsiteX34" fmla="*/ 587022 w 807837"/>
              <a:gd name="connsiteY34" fmla="*/ 175662 h 555668"/>
              <a:gd name="connsiteX35" fmla="*/ 661103 w 807837"/>
              <a:gd name="connsiteY35" fmla="*/ 249644 h 555668"/>
              <a:gd name="connsiteX36" fmla="*/ 220815 w 807837"/>
              <a:gd name="connsiteY36" fmla="*/ 0 h 555668"/>
              <a:gd name="connsiteX37" fmla="*/ 146734 w 807837"/>
              <a:gd name="connsiteY37" fmla="*/ 73982 h 555668"/>
              <a:gd name="connsiteX38" fmla="*/ 220815 w 807837"/>
              <a:gd name="connsiteY38" fmla="*/ 148053 h 555668"/>
              <a:gd name="connsiteX39" fmla="*/ 514281 w 807837"/>
              <a:gd name="connsiteY39" fmla="*/ 0 h 555668"/>
              <a:gd name="connsiteX40" fmla="*/ 440289 w 807837"/>
              <a:gd name="connsiteY40" fmla="*/ 73982 h 555668"/>
              <a:gd name="connsiteX41" fmla="*/ 514281 w 807837"/>
              <a:gd name="connsiteY41" fmla="*/ 148053 h 555668"/>
              <a:gd name="connsiteX42" fmla="*/ 807837 w 807837"/>
              <a:gd name="connsiteY42" fmla="*/ 0 h 555668"/>
              <a:gd name="connsiteX43" fmla="*/ 733844 w 807837"/>
              <a:gd name="connsiteY43" fmla="*/ 73982 h 555668"/>
              <a:gd name="connsiteX44" fmla="*/ 807837 w 807837"/>
              <a:gd name="connsiteY44" fmla="*/ 148053 h 555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807837" h="555668">
                <a:moveTo>
                  <a:pt x="220815" y="407615"/>
                </a:moveTo>
                <a:lnTo>
                  <a:pt x="146734" y="481686"/>
                </a:lnTo>
                <a:lnTo>
                  <a:pt x="220815" y="555668"/>
                </a:lnTo>
                <a:close/>
                <a:moveTo>
                  <a:pt x="514281" y="407615"/>
                </a:moveTo>
                <a:lnTo>
                  <a:pt x="440289" y="481686"/>
                </a:lnTo>
                <a:lnTo>
                  <a:pt x="514281" y="555668"/>
                </a:lnTo>
                <a:close/>
                <a:moveTo>
                  <a:pt x="807837" y="407615"/>
                </a:moveTo>
                <a:lnTo>
                  <a:pt x="733844" y="481686"/>
                </a:lnTo>
                <a:lnTo>
                  <a:pt x="807837" y="555668"/>
                </a:lnTo>
                <a:close/>
                <a:moveTo>
                  <a:pt x="73992" y="304773"/>
                </a:moveTo>
                <a:lnTo>
                  <a:pt x="0" y="380095"/>
                </a:lnTo>
                <a:lnTo>
                  <a:pt x="73992" y="454077"/>
                </a:lnTo>
                <a:close/>
                <a:moveTo>
                  <a:pt x="367548" y="304773"/>
                </a:moveTo>
                <a:lnTo>
                  <a:pt x="293556" y="380095"/>
                </a:lnTo>
                <a:lnTo>
                  <a:pt x="367548" y="454077"/>
                </a:lnTo>
                <a:close/>
                <a:moveTo>
                  <a:pt x="661103" y="304773"/>
                </a:moveTo>
                <a:lnTo>
                  <a:pt x="587022" y="380095"/>
                </a:lnTo>
                <a:lnTo>
                  <a:pt x="661103" y="454077"/>
                </a:lnTo>
                <a:close/>
                <a:moveTo>
                  <a:pt x="220815" y="203182"/>
                </a:moveTo>
                <a:lnTo>
                  <a:pt x="146734" y="277253"/>
                </a:lnTo>
                <a:lnTo>
                  <a:pt x="220815" y="352486"/>
                </a:lnTo>
                <a:close/>
                <a:moveTo>
                  <a:pt x="514281" y="203182"/>
                </a:moveTo>
                <a:lnTo>
                  <a:pt x="440289" y="277253"/>
                </a:lnTo>
                <a:lnTo>
                  <a:pt x="514281" y="352486"/>
                </a:lnTo>
                <a:close/>
                <a:moveTo>
                  <a:pt x="807837" y="203182"/>
                </a:moveTo>
                <a:lnTo>
                  <a:pt x="733844" y="277253"/>
                </a:lnTo>
                <a:lnTo>
                  <a:pt x="807837" y="352486"/>
                </a:lnTo>
                <a:close/>
                <a:moveTo>
                  <a:pt x="73992" y="101591"/>
                </a:moveTo>
                <a:lnTo>
                  <a:pt x="0" y="175662"/>
                </a:lnTo>
                <a:lnTo>
                  <a:pt x="73992" y="249644"/>
                </a:lnTo>
                <a:close/>
                <a:moveTo>
                  <a:pt x="367548" y="101591"/>
                </a:moveTo>
                <a:lnTo>
                  <a:pt x="293556" y="175662"/>
                </a:lnTo>
                <a:lnTo>
                  <a:pt x="367548" y="249644"/>
                </a:lnTo>
                <a:close/>
                <a:moveTo>
                  <a:pt x="661103" y="101591"/>
                </a:moveTo>
                <a:lnTo>
                  <a:pt x="587022" y="175662"/>
                </a:lnTo>
                <a:lnTo>
                  <a:pt x="661103" y="249644"/>
                </a:lnTo>
                <a:close/>
                <a:moveTo>
                  <a:pt x="220815" y="0"/>
                </a:moveTo>
                <a:lnTo>
                  <a:pt x="146734" y="73982"/>
                </a:lnTo>
                <a:lnTo>
                  <a:pt x="220815" y="148053"/>
                </a:lnTo>
                <a:close/>
                <a:moveTo>
                  <a:pt x="514281" y="0"/>
                </a:moveTo>
                <a:lnTo>
                  <a:pt x="440289" y="73982"/>
                </a:lnTo>
                <a:lnTo>
                  <a:pt x="514281" y="148053"/>
                </a:lnTo>
                <a:close/>
                <a:moveTo>
                  <a:pt x="807837" y="0"/>
                </a:moveTo>
                <a:lnTo>
                  <a:pt x="733844" y="73982"/>
                </a:lnTo>
                <a:lnTo>
                  <a:pt x="807837" y="148053"/>
                </a:lnTo>
                <a:close/>
              </a:path>
            </a:pathLst>
          </a:custGeom>
          <a:gradFill>
            <a:gsLst>
              <a:gs pos="30000">
                <a:schemeClr val="accent1">
                  <a:lumMod val="60000"/>
                  <a:lumOff val="40000"/>
                </a:schemeClr>
              </a:gs>
              <a:gs pos="93000">
                <a:schemeClr val="accent1">
                  <a:alpha val="0"/>
                </a:scheme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sz="1800"/>
          </a:p>
        </p:txBody>
      </p:sp>
      <p:sp>
        <p:nvSpPr>
          <p:cNvPr id="46" name="文本框 45"/>
          <p:cNvSpPr txBox="1"/>
          <p:nvPr/>
        </p:nvSpPr>
        <p:spPr>
          <a:xfrm>
            <a:off x="5698179" y="6035041"/>
            <a:ext cx="25804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accent1">
                    <a:alpha val="3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B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USI</a:t>
            </a:r>
            <a:r>
              <a:rPr lang="en-US" altLang="zh-CN" sz="1200" dirty="0">
                <a:solidFill>
                  <a:schemeClr val="accent1">
                    <a:alpha val="50000"/>
                  </a:schemeClr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N</a:t>
            </a:r>
            <a:r>
              <a:rPr lang="en-US" altLang="zh-CN" sz="1200" dirty="0"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ESS</a:t>
            </a:r>
            <a:endParaRPr lang="zh-CN" altLang="en-US" sz="1200" dirty="0"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9000">
        <p15:prstTrans prst="fallOver"/>
      </p:transition>
    </mc:Choice>
    <mc:Fallback xmlns="">
      <p:transition spd="slow" advTm="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3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3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3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8" grpId="0" animBg="1"/>
      <p:bldP spid="9" grpId="0"/>
      <p:bldP spid="21" grpId="0"/>
      <p:bldP spid="28" grpId="0" animBg="1"/>
      <p:bldP spid="29" grpId="0" animBg="1"/>
      <p:bldP spid="45" grpId="0" animBg="1"/>
      <p:bldP spid="4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1346835" y="3096280"/>
            <a:ext cx="5644516" cy="2286000"/>
            <a:chOff x="1346835" y="3096280"/>
            <a:chExt cx="5644516" cy="2286000"/>
          </a:xfrm>
        </p:grpSpPr>
        <p:sp>
          <p:nvSpPr>
            <p:cNvPr id="12" name="矩形 11"/>
            <p:cNvSpPr/>
            <p:nvPr/>
          </p:nvSpPr>
          <p:spPr>
            <a:xfrm>
              <a:off x="1346835" y="3096280"/>
              <a:ext cx="5644516" cy="2286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619250" y="3365194"/>
              <a:ext cx="5067300" cy="170957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fontAlgn="auto">
                <a:lnSpc>
                  <a:spcPct val="150000"/>
                </a:lnSpc>
              </a:pPr>
              <a:r>
                <a:rPr lang="zh-CN" altLang="en-US" sz="18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Times New Roman" panose="02020603050405020304" pitchFamily="18" charset="0"/>
                </a:rPr>
                <a:t>是一种工作过程质量控制和改善的管理技术、也一种管理哲学、一种管理系统和一套管理工具，通过管理规则的系统化和细化，使组织管理各单元精确、协同和高效运行</a:t>
              </a:r>
            </a:p>
          </p:txBody>
        </p:sp>
      </p:grpSp>
      <p:sp>
        <p:nvSpPr>
          <p:cNvPr id="9" name="图形"/>
          <p:cNvSpPr txBox="1"/>
          <p:nvPr/>
        </p:nvSpPr>
        <p:spPr>
          <a:xfrm>
            <a:off x="1384935" y="632539"/>
            <a:ext cx="4791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精细化管理的理解</a:t>
            </a:r>
          </a:p>
        </p:txBody>
      </p:sp>
      <p:sp>
        <p:nvSpPr>
          <p:cNvPr id="11" name="矩形: 圆角 10"/>
          <p:cNvSpPr/>
          <p:nvPr/>
        </p:nvSpPr>
        <p:spPr>
          <a:xfrm>
            <a:off x="1346835" y="2310594"/>
            <a:ext cx="2596515" cy="64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noFill/>
            <a:round/>
          </a:ln>
          <a:effectLst/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+mj-ea"/>
                <a:ea typeface="+mj-ea"/>
              </a:rPr>
              <a:t>精细化管理</a:t>
            </a:r>
          </a:p>
        </p:txBody>
      </p:sp>
      <p:grpSp>
        <p:nvGrpSpPr>
          <p:cNvPr id="13" name="Group 6"/>
          <p:cNvGrpSpPr/>
          <p:nvPr/>
        </p:nvGrpSpPr>
        <p:grpSpPr bwMode="auto">
          <a:xfrm>
            <a:off x="7301866" y="3034794"/>
            <a:ext cx="3971131" cy="2410850"/>
            <a:chOff x="538115" y="2342244"/>
            <a:chExt cx="6736746" cy="3875068"/>
          </a:xfrm>
        </p:grpSpPr>
        <p:pic>
          <p:nvPicPr>
            <p:cNvPr id="14" name="Picture 7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8115" y="2342244"/>
              <a:ext cx="6736746" cy="38750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Rectangle 8"/>
            <p:cNvSpPr/>
            <p:nvPr/>
          </p:nvSpPr>
          <p:spPr>
            <a:xfrm>
              <a:off x="1343793" y="2553572"/>
              <a:ext cx="5123113" cy="3228145"/>
            </a:xfrm>
            <a:prstGeom prst="rect">
              <a:avLst/>
            </a:prstGeom>
            <a:blipFill dpi="0" rotWithShape="1">
              <a:blip r:embed="rId4"/>
              <a:srcRect/>
              <a:stretch>
                <a:fillRect t="-133" b="-133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1219200">
                <a:defRPr/>
              </a:pPr>
              <a:endParaRPr lang="zh-CN" altLang="zh-CN" sz="2400" kern="0" dirty="0">
                <a:solidFill>
                  <a:srgbClr val="FFFFFF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508201" y="1753766"/>
            <a:ext cx="5497047" cy="4624796"/>
            <a:chOff x="470101" y="1753766"/>
            <a:chExt cx="5497047" cy="4624796"/>
          </a:xfrm>
        </p:grpSpPr>
        <p:grpSp>
          <p:nvGrpSpPr>
            <p:cNvPr id="18" name="淘宝网chenying0907出品 27"/>
            <p:cNvGrpSpPr/>
            <p:nvPr/>
          </p:nvGrpSpPr>
          <p:grpSpPr>
            <a:xfrm>
              <a:off x="470101" y="1753766"/>
              <a:ext cx="5497047" cy="4624796"/>
              <a:chOff x="254728" y="2282797"/>
              <a:chExt cx="3973859" cy="3343304"/>
            </a:xfrm>
          </p:grpSpPr>
          <p:pic>
            <p:nvPicPr>
              <p:cNvPr id="19" name="Picture 5" descr="ipad.png"/>
              <p:cNvPicPr>
                <a:picLocks noChangeAspect="1"/>
              </p:cNvPicPr>
              <p:nvPr/>
            </p:nvPicPr>
            <p:blipFill rotWithShape="1">
              <a:blip r:embed="rId3"/>
              <a:srcRect b="12250"/>
              <a:stretch>
                <a:fillRect/>
              </a:stretch>
            </p:blipFill>
            <p:spPr>
              <a:xfrm>
                <a:off x="254728" y="2282797"/>
                <a:ext cx="3973859" cy="3343304"/>
              </a:xfrm>
              <a:prstGeom prst="rect">
                <a:avLst/>
              </a:prstGeom>
            </p:spPr>
          </p:pic>
          <p:pic>
            <p:nvPicPr>
              <p:cNvPr id="20" name="Picture 7" descr="ipad-light.png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2106494" y="2366788"/>
                <a:ext cx="1220616" cy="2762237"/>
              </a:xfrm>
              <a:prstGeom prst="rect">
                <a:avLst/>
              </a:prstGeom>
            </p:spPr>
          </p:pic>
        </p:grpSp>
        <p:sp>
          <p:nvSpPr>
            <p:cNvPr id="21" name="矩形 20"/>
            <p:cNvSpPr/>
            <p:nvPr/>
          </p:nvSpPr>
          <p:spPr>
            <a:xfrm>
              <a:off x="1705912" y="2052325"/>
              <a:ext cx="2866600" cy="3636787"/>
            </a:xfrm>
            <a:prstGeom prst="rect">
              <a:avLst/>
            </a:prstGeom>
            <a:blipFill>
              <a:blip r:embed="rId5"/>
              <a:srcRect/>
              <a:stretch>
                <a:fillRect l="-45131" r="-4513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90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5911888" y="2039516"/>
            <a:ext cx="5059603" cy="648000"/>
            <a:chOff x="6070831" y="1753766"/>
            <a:chExt cx="5059603" cy="648000"/>
          </a:xfrm>
        </p:grpSpPr>
        <p:sp>
          <p:nvSpPr>
            <p:cNvPr id="22" name="矩形: 圆角 21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3" name="Shape 566"/>
            <p:cNvSpPr/>
            <p:nvPr/>
          </p:nvSpPr>
          <p:spPr>
            <a:xfrm>
              <a:off x="6847359" y="1851388"/>
              <a:ext cx="4283075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管理制度是管理的显规则，是行为契约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911888" y="3353513"/>
            <a:ext cx="5059603" cy="648000"/>
            <a:chOff x="6070831" y="1753766"/>
            <a:chExt cx="5059603" cy="648000"/>
          </a:xfrm>
        </p:grpSpPr>
        <p:sp>
          <p:nvSpPr>
            <p:cNvPr id="26" name="矩形: 圆角 25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7" name="Shape 566"/>
            <p:cNvSpPr/>
            <p:nvPr/>
          </p:nvSpPr>
          <p:spPr>
            <a:xfrm>
              <a:off x="6847359" y="1851388"/>
              <a:ext cx="4283075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文化是管理的潜规则，是心理契约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911888" y="4667509"/>
            <a:ext cx="5059603" cy="1276091"/>
            <a:chOff x="6070831" y="1753766"/>
            <a:chExt cx="5059603" cy="1276091"/>
          </a:xfrm>
        </p:grpSpPr>
        <p:sp>
          <p:nvSpPr>
            <p:cNvPr id="29" name="矩形: 圆角 28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30" name="Shape 566"/>
            <p:cNvSpPr/>
            <p:nvPr/>
          </p:nvSpPr>
          <p:spPr>
            <a:xfrm>
              <a:off x="6847359" y="1794238"/>
              <a:ext cx="4283075" cy="1235619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潜规则有积极和消极之分，潜规则一但形成，在许多时候潜规则具有比显规则强大得多的力量和功能，人们总是潜意识地按潜规则办事。</a:t>
              </a:r>
            </a:p>
          </p:txBody>
        </p:sp>
      </p:grpSp>
      <p:sp>
        <p:nvSpPr>
          <p:cNvPr id="32" name="图形"/>
          <p:cNvSpPr txBox="1"/>
          <p:nvPr/>
        </p:nvSpPr>
        <p:spPr>
          <a:xfrm>
            <a:off x="1384935" y="632539"/>
            <a:ext cx="4791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管理依赖的对象只能是规则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4"/>
          <p:cNvGrpSpPr/>
          <p:nvPr/>
        </p:nvGrpSpPr>
        <p:grpSpPr>
          <a:xfrm>
            <a:off x="4345180" y="3184442"/>
            <a:ext cx="3407658" cy="2961005"/>
            <a:chOff x="3961158" y="1844824"/>
            <a:chExt cx="4269356" cy="3709757"/>
          </a:xfrm>
        </p:grpSpPr>
        <p:sp>
          <p:nvSpPr>
            <p:cNvPr id="34" name="Freeform: Shape 102"/>
            <p:cNvSpPr/>
            <p:nvPr/>
          </p:nvSpPr>
          <p:spPr bwMode="auto">
            <a:xfrm>
              <a:off x="5012818" y="3595982"/>
              <a:ext cx="2913774" cy="1891058"/>
            </a:xfrm>
            <a:custGeom>
              <a:avLst/>
              <a:gdLst/>
              <a:ahLst/>
              <a:cxnLst>
                <a:cxn ang="0">
                  <a:pos x="833" y="282"/>
                </a:cxn>
                <a:cxn ang="0">
                  <a:pos x="382" y="311"/>
                </a:cxn>
                <a:cxn ang="0">
                  <a:pos x="138" y="0"/>
                </a:cxn>
                <a:cxn ang="0">
                  <a:pos x="1" y="81"/>
                </a:cxn>
                <a:cxn ang="0">
                  <a:pos x="331" y="456"/>
                </a:cxn>
                <a:cxn ang="0">
                  <a:pos x="825" y="361"/>
                </a:cxn>
                <a:cxn ang="0">
                  <a:pos x="833" y="282"/>
                </a:cxn>
              </a:cxnLst>
              <a:rect l="0" t="0" r="r" b="b"/>
              <a:pathLst>
                <a:path w="836" h="542">
                  <a:moveTo>
                    <a:pt x="833" y="282"/>
                  </a:moveTo>
                  <a:cubicBezTo>
                    <a:pt x="746" y="366"/>
                    <a:pt x="570" y="366"/>
                    <a:pt x="382" y="311"/>
                  </a:cubicBezTo>
                  <a:cubicBezTo>
                    <a:pt x="216" y="263"/>
                    <a:pt x="144" y="103"/>
                    <a:pt x="138" y="0"/>
                  </a:cubicBezTo>
                  <a:cubicBezTo>
                    <a:pt x="119" y="19"/>
                    <a:pt x="0" y="54"/>
                    <a:pt x="1" y="81"/>
                  </a:cubicBezTo>
                  <a:cubicBezTo>
                    <a:pt x="2" y="138"/>
                    <a:pt x="107" y="371"/>
                    <a:pt x="331" y="456"/>
                  </a:cubicBezTo>
                  <a:cubicBezTo>
                    <a:pt x="556" y="542"/>
                    <a:pt x="777" y="499"/>
                    <a:pt x="825" y="361"/>
                  </a:cubicBezTo>
                  <a:cubicBezTo>
                    <a:pt x="834" y="336"/>
                    <a:pt x="836" y="309"/>
                    <a:pt x="833" y="282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35" name="Freeform: Shape 103"/>
            <p:cNvSpPr/>
            <p:nvPr/>
          </p:nvSpPr>
          <p:spPr bwMode="auto">
            <a:xfrm>
              <a:off x="6122368" y="1844824"/>
              <a:ext cx="1143320" cy="3140510"/>
            </a:xfrm>
            <a:custGeom>
              <a:avLst/>
              <a:gdLst/>
              <a:ahLst/>
              <a:cxnLst>
                <a:cxn ang="0">
                  <a:pos x="74" y="0"/>
                </a:cxn>
                <a:cxn ang="0">
                  <a:pos x="0" y="19"/>
                </a:cxn>
                <a:cxn ang="0">
                  <a:pos x="181" y="451"/>
                </a:cxn>
                <a:cxn ang="0">
                  <a:pos x="0" y="884"/>
                </a:cxn>
                <a:cxn ang="0">
                  <a:pos x="74" y="903"/>
                </a:cxn>
                <a:cxn ang="0">
                  <a:pos x="328" y="451"/>
                </a:cxn>
                <a:cxn ang="0">
                  <a:pos x="74" y="0"/>
                </a:cxn>
              </a:cxnLst>
              <a:rect l="0" t="0" r="r" b="b"/>
              <a:pathLst>
                <a:path w="328" h="903">
                  <a:moveTo>
                    <a:pt x="74" y="0"/>
                  </a:moveTo>
                  <a:cubicBezTo>
                    <a:pt x="48" y="0"/>
                    <a:pt x="23" y="7"/>
                    <a:pt x="0" y="19"/>
                  </a:cubicBezTo>
                  <a:cubicBezTo>
                    <a:pt x="105" y="75"/>
                    <a:pt x="181" y="248"/>
                    <a:pt x="181" y="451"/>
                  </a:cubicBezTo>
                  <a:cubicBezTo>
                    <a:pt x="181" y="655"/>
                    <a:pt x="105" y="827"/>
                    <a:pt x="0" y="884"/>
                  </a:cubicBezTo>
                  <a:cubicBezTo>
                    <a:pt x="23" y="896"/>
                    <a:pt x="48" y="903"/>
                    <a:pt x="74" y="903"/>
                  </a:cubicBezTo>
                  <a:cubicBezTo>
                    <a:pt x="214" y="903"/>
                    <a:pt x="328" y="701"/>
                    <a:pt x="328" y="451"/>
                  </a:cubicBezTo>
                  <a:cubicBezTo>
                    <a:pt x="328" y="202"/>
                    <a:pt x="214" y="0"/>
                    <a:pt x="74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36" name="Freeform: Shape 104"/>
            <p:cNvSpPr/>
            <p:nvPr/>
          </p:nvSpPr>
          <p:spPr bwMode="auto">
            <a:xfrm>
              <a:off x="3961158" y="2655278"/>
              <a:ext cx="2986138" cy="2093672"/>
            </a:xfrm>
            <a:custGeom>
              <a:avLst/>
              <a:gdLst/>
              <a:ahLst/>
              <a:cxnLst>
                <a:cxn ang="0">
                  <a:pos x="60" y="541"/>
                </a:cxn>
                <a:cxn ang="0">
                  <a:pos x="109" y="602"/>
                </a:cxn>
                <a:cxn ang="0">
                  <a:pos x="405" y="246"/>
                </a:cxn>
                <a:cxn ang="0">
                  <a:pos x="857" y="231"/>
                </a:cxn>
                <a:cxn ang="0">
                  <a:pos x="842" y="153"/>
                </a:cxn>
                <a:cxn ang="0">
                  <a:pos x="342" y="107"/>
                </a:cxn>
                <a:cxn ang="0">
                  <a:pos x="60" y="541"/>
                </a:cxn>
              </a:cxnLst>
              <a:rect l="0" t="0" r="r" b="b"/>
              <a:pathLst>
                <a:path w="858" h="602">
                  <a:moveTo>
                    <a:pt x="60" y="541"/>
                  </a:moveTo>
                  <a:cubicBezTo>
                    <a:pt x="71" y="565"/>
                    <a:pt x="88" y="586"/>
                    <a:pt x="109" y="602"/>
                  </a:cubicBezTo>
                  <a:cubicBezTo>
                    <a:pt x="112" y="480"/>
                    <a:pt x="229" y="334"/>
                    <a:pt x="405" y="246"/>
                  </a:cubicBezTo>
                  <a:cubicBezTo>
                    <a:pt x="581" y="159"/>
                    <a:pt x="763" y="156"/>
                    <a:pt x="857" y="231"/>
                  </a:cubicBezTo>
                  <a:cubicBezTo>
                    <a:pt x="858" y="203"/>
                    <a:pt x="853" y="177"/>
                    <a:pt x="842" y="153"/>
                  </a:cubicBezTo>
                  <a:cubicBezTo>
                    <a:pt x="781" y="20"/>
                    <a:pt x="557" y="0"/>
                    <a:pt x="342" y="107"/>
                  </a:cubicBezTo>
                  <a:cubicBezTo>
                    <a:pt x="126" y="214"/>
                    <a:pt x="0" y="408"/>
                    <a:pt x="60" y="54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37" name="Freeform: Shape 105"/>
            <p:cNvSpPr/>
            <p:nvPr/>
          </p:nvSpPr>
          <p:spPr bwMode="auto">
            <a:xfrm>
              <a:off x="4168594" y="4334075"/>
              <a:ext cx="2653272" cy="1220506"/>
            </a:xfrm>
            <a:custGeom>
              <a:avLst/>
              <a:gdLst/>
              <a:ahLst/>
              <a:cxnLst>
                <a:cxn ang="0">
                  <a:pos x="762" y="0"/>
                </a:cxn>
                <a:cxn ang="0">
                  <a:pos x="546" y="12"/>
                </a:cxn>
                <a:cxn ang="0">
                  <a:pos x="582" y="58"/>
                </a:cxn>
                <a:cxn ang="0">
                  <a:pos x="501" y="105"/>
                </a:cxn>
                <a:cxn ang="0">
                  <a:pos x="49" y="120"/>
                </a:cxn>
                <a:cxn ang="0">
                  <a:pos x="0" y="57"/>
                </a:cxn>
                <a:cxn ang="0">
                  <a:pos x="64" y="198"/>
                </a:cxn>
                <a:cxn ang="0">
                  <a:pos x="564" y="244"/>
                </a:cxn>
                <a:cxn ang="0">
                  <a:pos x="675" y="176"/>
                </a:cxn>
                <a:cxn ang="0">
                  <a:pos x="709" y="220"/>
                </a:cxn>
                <a:cxn ang="0">
                  <a:pos x="762" y="0"/>
                </a:cxn>
              </a:cxnLst>
              <a:rect l="0" t="0" r="r" b="b"/>
              <a:pathLst>
                <a:path w="762" h="351">
                  <a:moveTo>
                    <a:pt x="762" y="0"/>
                  </a:moveTo>
                  <a:cubicBezTo>
                    <a:pt x="546" y="12"/>
                    <a:pt x="546" y="12"/>
                    <a:pt x="546" y="12"/>
                  </a:cubicBezTo>
                  <a:cubicBezTo>
                    <a:pt x="582" y="58"/>
                    <a:pt x="582" y="58"/>
                    <a:pt x="582" y="58"/>
                  </a:cubicBezTo>
                  <a:cubicBezTo>
                    <a:pt x="556" y="75"/>
                    <a:pt x="529" y="91"/>
                    <a:pt x="501" y="105"/>
                  </a:cubicBezTo>
                  <a:cubicBezTo>
                    <a:pt x="324" y="192"/>
                    <a:pt x="142" y="195"/>
                    <a:pt x="49" y="120"/>
                  </a:cubicBezTo>
                  <a:cubicBezTo>
                    <a:pt x="13" y="87"/>
                    <a:pt x="0" y="57"/>
                    <a:pt x="0" y="57"/>
                  </a:cubicBezTo>
                  <a:cubicBezTo>
                    <a:pt x="0" y="57"/>
                    <a:pt x="57" y="184"/>
                    <a:pt x="64" y="198"/>
                  </a:cubicBezTo>
                  <a:cubicBezTo>
                    <a:pt x="124" y="331"/>
                    <a:pt x="348" y="351"/>
                    <a:pt x="564" y="244"/>
                  </a:cubicBezTo>
                  <a:cubicBezTo>
                    <a:pt x="604" y="224"/>
                    <a:pt x="641" y="201"/>
                    <a:pt x="675" y="176"/>
                  </a:cubicBezTo>
                  <a:cubicBezTo>
                    <a:pt x="709" y="220"/>
                    <a:pt x="709" y="220"/>
                    <a:pt x="709" y="22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38" name="Freeform: Shape 106"/>
            <p:cNvSpPr/>
            <p:nvPr/>
          </p:nvSpPr>
          <p:spPr bwMode="auto">
            <a:xfrm>
              <a:off x="5890810" y="2626333"/>
              <a:ext cx="2339704" cy="2233573"/>
            </a:xfrm>
            <a:custGeom>
              <a:avLst/>
              <a:gdLst/>
              <a:ahLst/>
              <a:cxnLst>
                <a:cxn ang="0">
                  <a:pos x="305" y="91"/>
                </a:cxn>
                <a:cxn ang="0">
                  <a:pos x="181" y="57"/>
                </a:cxn>
                <a:cxn ang="0">
                  <a:pos x="187" y="0"/>
                </a:cxn>
                <a:cxn ang="0">
                  <a:pos x="0" y="114"/>
                </a:cxn>
                <a:cxn ang="0">
                  <a:pos x="160" y="267"/>
                </a:cxn>
                <a:cxn ang="0">
                  <a:pos x="166" y="209"/>
                </a:cxn>
                <a:cxn ang="0">
                  <a:pos x="255" y="236"/>
                </a:cxn>
                <a:cxn ang="0">
                  <a:pos x="582" y="561"/>
                </a:cxn>
                <a:cxn ang="0">
                  <a:pos x="573" y="642"/>
                </a:cxn>
                <a:cxn ang="0">
                  <a:pos x="625" y="496"/>
                </a:cxn>
                <a:cxn ang="0">
                  <a:pos x="305" y="91"/>
                </a:cxn>
              </a:cxnLst>
              <a:rect l="0" t="0" r="r" b="b"/>
              <a:pathLst>
                <a:path w="673" h="642">
                  <a:moveTo>
                    <a:pt x="305" y="91"/>
                  </a:moveTo>
                  <a:cubicBezTo>
                    <a:pt x="264" y="75"/>
                    <a:pt x="222" y="64"/>
                    <a:pt x="181" y="57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160" y="267"/>
                    <a:pt x="160" y="267"/>
                    <a:pt x="160" y="267"/>
                  </a:cubicBezTo>
                  <a:cubicBezTo>
                    <a:pt x="166" y="209"/>
                    <a:pt x="166" y="209"/>
                    <a:pt x="166" y="209"/>
                  </a:cubicBezTo>
                  <a:cubicBezTo>
                    <a:pt x="195" y="215"/>
                    <a:pt x="225" y="224"/>
                    <a:pt x="255" y="236"/>
                  </a:cubicBezTo>
                  <a:cubicBezTo>
                    <a:pt x="438" y="306"/>
                    <a:pt x="567" y="439"/>
                    <a:pt x="582" y="561"/>
                  </a:cubicBezTo>
                  <a:cubicBezTo>
                    <a:pt x="584" y="611"/>
                    <a:pt x="573" y="642"/>
                    <a:pt x="573" y="642"/>
                  </a:cubicBezTo>
                  <a:cubicBezTo>
                    <a:pt x="573" y="642"/>
                    <a:pt x="619" y="510"/>
                    <a:pt x="625" y="496"/>
                  </a:cubicBezTo>
                  <a:cubicBezTo>
                    <a:pt x="673" y="358"/>
                    <a:pt x="530" y="177"/>
                    <a:pt x="305" y="91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sp>
          <p:nvSpPr>
            <p:cNvPr id="39" name="Freeform: Shape 107"/>
            <p:cNvSpPr/>
            <p:nvPr/>
          </p:nvSpPr>
          <p:spPr bwMode="auto">
            <a:xfrm>
              <a:off x="4834324" y="1844824"/>
              <a:ext cx="1553370" cy="2585734"/>
            </a:xfrm>
            <a:custGeom>
              <a:avLst/>
              <a:gdLst/>
              <a:ahLst/>
              <a:cxnLst>
                <a:cxn ang="0">
                  <a:pos x="296" y="0"/>
                </a:cxn>
                <a:cxn ang="0">
                  <a:pos x="41" y="451"/>
                </a:cxn>
                <a:cxn ang="0">
                  <a:pos x="53" y="585"/>
                </a:cxn>
                <a:cxn ang="0">
                  <a:pos x="0" y="599"/>
                </a:cxn>
                <a:cxn ang="0">
                  <a:pos x="167" y="743"/>
                </a:cxn>
                <a:cxn ang="0">
                  <a:pos x="250" y="534"/>
                </a:cxn>
                <a:cxn ang="0">
                  <a:pos x="195" y="548"/>
                </a:cxn>
                <a:cxn ang="0">
                  <a:pos x="189" y="451"/>
                </a:cxn>
                <a:cxn ang="0">
                  <a:pos x="370" y="19"/>
                </a:cxn>
                <a:cxn ang="0">
                  <a:pos x="446" y="0"/>
                </a:cxn>
                <a:cxn ang="0">
                  <a:pos x="296" y="0"/>
                </a:cxn>
              </a:cxnLst>
              <a:rect l="0" t="0" r="r" b="b"/>
              <a:pathLst>
                <a:path w="446" h="743">
                  <a:moveTo>
                    <a:pt x="296" y="0"/>
                  </a:moveTo>
                  <a:cubicBezTo>
                    <a:pt x="155" y="0"/>
                    <a:pt x="41" y="202"/>
                    <a:pt x="41" y="451"/>
                  </a:cubicBezTo>
                  <a:cubicBezTo>
                    <a:pt x="41" y="498"/>
                    <a:pt x="45" y="543"/>
                    <a:pt x="53" y="585"/>
                  </a:cubicBezTo>
                  <a:cubicBezTo>
                    <a:pt x="0" y="599"/>
                    <a:pt x="0" y="599"/>
                    <a:pt x="0" y="599"/>
                  </a:cubicBezTo>
                  <a:cubicBezTo>
                    <a:pt x="167" y="743"/>
                    <a:pt x="167" y="743"/>
                    <a:pt x="167" y="743"/>
                  </a:cubicBezTo>
                  <a:cubicBezTo>
                    <a:pt x="250" y="534"/>
                    <a:pt x="250" y="534"/>
                    <a:pt x="250" y="534"/>
                  </a:cubicBezTo>
                  <a:cubicBezTo>
                    <a:pt x="195" y="548"/>
                    <a:pt x="195" y="548"/>
                    <a:pt x="195" y="548"/>
                  </a:cubicBezTo>
                  <a:cubicBezTo>
                    <a:pt x="191" y="517"/>
                    <a:pt x="189" y="485"/>
                    <a:pt x="189" y="451"/>
                  </a:cubicBezTo>
                  <a:cubicBezTo>
                    <a:pt x="189" y="248"/>
                    <a:pt x="265" y="75"/>
                    <a:pt x="370" y="19"/>
                  </a:cubicBezTo>
                  <a:cubicBezTo>
                    <a:pt x="414" y="0"/>
                    <a:pt x="446" y="0"/>
                    <a:pt x="446" y="0"/>
                  </a:cubicBezTo>
                  <a:cubicBezTo>
                    <a:pt x="446" y="0"/>
                    <a:pt x="311" y="0"/>
                    <a:pt x="296" y="0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anchor="ctr"/>
            <a:lstStyle/>
            <a:p>
              <a:pPr algn="ctr"/>
              <a:endParaRPr sz="2400">
                <a:cs typeface="+mn-ea"/>
                <a:sym typeface="+mn-lt"/>
              </a:endParaRPr>
            </a:p>
          </p:txBody>
        </p:sp>
        <p:grpSp>
          <p:nvGrpSpPr>
            <p:cNvPr id="40" name="Group 108"/>
            <p:cNvGrpSpPr/>
            <p:nvPr/>
          </p:nvGrpSpPr>
          <p:grpSpPr>
            <a:xfrm>
              <a:off x="5977620" y="2066734"/>
              <a:ext cx="250854" cy="308744"/>
              <a:chOff x="4482225" y="1749706"/>
              <a:chExt cx="190541" cy="234512"/>
            </a:xfrm>
            <a:solidFill>
              <a:schemeClr val="accent1"/>
            </a:solidFill>
          </p:grpSpPr>
          <p:sp>
            <p:nvSpPr>
              <p:cNvPr id="62" name="Oval 109"/>
              <p:cNvSpPr/>
              <p:nvPr/>
            </p:nvSpPr>
            <p:spPr bwMode="auto">
              <a:xfrm>
                <a:off x="4529859" y="1749706"/>
                <a:ext cx="98936" cy="98936"/>
              </a:xfrm>
              <a:prstGeom prst="ellipse">
                <a:avLst/>
              </a:pr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63" name="Freeform: Shape 110"/>
              <p:cNvSpPr/>
              <p:nvPr/>
            </p:nvSpPr>
            <p:spPr bwMode="auto">
              <a:xfrm>
                <a:off x="4482225" y="1863296"/>
                <a:ext cx="190541" cy="120922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40" y="0"/>
                  </a:cxn>
                  <a:cxn ang="0">
                    <a:pos x="44" y="32"/>
                  </a:cxn>
                  <a:cxn ang="0">
                    <a:pos x="36" y="39"/>
                  </a:cxn>
                  <a:cxn ang="0">
                    <a:pos x="28" y="32"/>
                  </a:cxn>
                  <a:cxn ang="0">
                    <a:pos x="32" y="0"/>
                  </a:cxn>
                  <a:cxn ang="0">
                    <a:pos x="24" y="0"/>
                  </a:cxn>
                  <a:cxn ang="0">
                    <a:pos x="0" y="24"/>
                  </a:cxn>
                  <a:cxn ang="0">
                    <a:pos x="0" y="39"/>
                  </a:cxn>
                  <a:cxn ang="0">
                    <a:pos x="37" y="46"/>
                  </a:cxn>
                  <a:cxn ang="0">
                    <a:pos x="72" y="39"/>
                  </a:cxn>
                  <a:cxn ang="0">
                    <a:pos x="72" y="24"/>
                  </a:cxn>
                  <a:cxn ang="0">
                    <a:pos x="49" y="0"/>
                  </a:cxn>
                </a:cxnLst>
                <a:rect l="0" t="0" r="r" b="b"/>
                <a:pathLst>
                  <a:path w="72" h="46">
                    <a:moveTo>
                      <a:pt x="49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44" y="32"/>
                      <a:pt x="44" y="32"/>
                      <a:pt x="44" y="32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28" y="32"/>
                      <a:pt x="28" y="32"/>
                      <a:pt x="28" y="32"/>
                    </a:cubicBezTo>
                    <a:cubicBezTo>
                      <a:pt x="32" y="0"/>
                      <a:pt x="32" y="0"/>
                      <a:pt x="32" y="0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1" y="45"/>
                      <a:pt x="27" y="46"/>
                      <a:pt x="37" y="46"/>
                    </a:cubicBezTo>
                    <a:cubicBezTo>
                      <a:pt x="46" y="46"/>
                      <a:pt x="62" y="45"/>
                      <a:pt x="72" y="39"/>
                    </a:cubicBezTo>
                    <a:cubicBezTo>
                      <a:pt x="72" y="24"/>
                      <a:pt x="72" y="24"/>
                      <a:pt x="72" y="24"/>
                    </a:cubicBezTo>
                    <a:cubicBezTo>
                      <a:pt x="72" y="11"/>
                      <a:pt x="62" y="0"/>
                      <a:pt x="49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41" name="Group 111"/>
            <p:cNvGrpSpPr/>
            <p:nvPr/>
          </p:nvGrpSpPr>
          <p:grpSpPr>
            <a:xfrm>
              <a:off x="4704074" y="4251063"/>
              <a:ext cx="279800" cy="284625"/>
              <a:chOff x="3514862" y="3372969"/>
              <a:chExt cx="212527" cy="216192"/>
            </a:xfrm>
            <a:solidFill>
              <a:schemeClr val="accent3"/>
            </a:solidFill>
          </p:grpSpPr>
          <p:sp>
            <p:nvSpPr>
              <p:cNvPr id="58" name="Freeform: Shape 112"/>
              <p:cNvSpPr/>
              <p:nvPr/>
            </p:nvSpPr>
            <p:spPr bwMode="auto">
              <a:xfrm>
                <a:off x="3514862" y="3372969"/>
                <a:ext cx="98936" cy="205198"/>
              </a:xfrm>
              <a:custGeom>
                <a:avLst/>
                <a:gdLst/>
                <a:ahLst/>
                <a:cxnLst>
                  <a:cxn ang="0">
                    <a:pos x="38" y="40"/>
                  </a:cxn>
                  <a:cxn ang="0">
                    <a:pos x="38" y="0"/>
                  </a:cxn>
                  <a:cxn ang="0">
                    <a:pos x="0" y="41"/>
                  </a:cxn>
                  <a:cxn ang="0">
                    <a:pos x="23" y="78"/>
                  </a:cxn>
                  <a:cxn ang="0">
                    <a:pos x="38" y="40"/>
                  </a:cxn>
                </a:cxnLst>
                <a:rect l="0" t="0" r="r" b="b"/>
                <a:pathLst>
                  <a:path w="38" h="78">
                    <a:moveTo>
                      <a:pt x="38" y="40"/>
                    </a:moveTo>
                    <a:cubicBezTo>
                      <a:pt x="38" y="0"/>
                      <a:pt x="38" y="0"/>
                      <a:pt x="38" y="0"/>
                    </a:cubicBezTo>
                    <a:cubicBezTo>
                      <a:pt x="17" y="1"/>
                      <a:pt x="0" y="19"/>
                      <a:pt x="0" y="41"/>
                    </a:cubicBezTo>
                    <a:cubicBezTo>
                      <a:pt x="0" y="57"/>
                      <a:pt x="9" y="71"/>
                      <a:pt x="23" y="78"/>
                    </a:cubicBezTo>
                    <a:lnTo>
                      <a:pt x="38" y="4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59" name="Freeform: Shape 113"/>
              <p:cNvSpPr/>
              <p:nvPr/>
            </p:nvSpPr>
            <p:spPr bwMode="auto">
              <a:xfrm>
                <a:off x="3628453" y="3372969"/>
                <a:ext cx="98936" cy="98936"/>
              </a:xfrm>
              <a:custGeom>
                <a:avLst/>
                <a:gdLst/>
                <a:ahLst/>
                <a:cxnLst>
                  <a:cxn ang="0">
                    <a:pos x="0" y="38"/>
                  </a:cxn>
                  <a:cxn ang="0">
                    <a:pos x="37" y="38"/>
                  </a:cxn>
                  <a:cxn ang="0">
                    <a:pos x="0" y="0"/>
                  </a:cxn>
                  <a:cxn ang="0">
                    <a:pos x="0" y="38"/>
                  </a:cxn>
                </a:cxnLst>
                <a:rect l="0" t="0" r="r" b="b"/>
                <a:pathLst>
                  <a:path w="37" h="38">
                    <a:moveTo>
                      <a:pt x="0" y="38"/>
                    </a:moveTo>
                    <a:cubicBezTo>
                      <a:pt x="37" y="38"/>
                      <a:pt x="37" y="38"/>
                      <a:pt x="37" y="38"/>
                    </a:cubicBezTo>
                    <a:cubicBezTo>
                      <a:pt x="36" y="18"/>
                      <a:pt x="20" y="2"/>
                      <a:pt x="0" y="0"/>
                    </a:cubicBezTo>
                    <a:lnTo>
                      <a:pt x="0" y="38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60" name="Freeform: Shape 114"/>
              <p:cNvSpPr/>
              <p:nvPr/>
            </p:nvSpPr>
            <p:spPr bwMode="auto">
              <a:xfrm>
                <a:off x="3635781" y="3486562"/>
                <a:ext cx="91608" cy="80614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8" y="31"/>
                  </a:cxn>
                  <a:cxn ang="0">
                    <a:pos x="35" y="0"/>
                  </a:cxn>
                  <a:cxn ang="0">
                    <a:pos x="0" y="0"/>
                  </a:cxn>
                </a:cxnLst>
                <a:rect l="0" t="0" r="r" b="b"/>
                <a:pathLst>
                  <a:path w="35" h="31">
                    <a:moveTo>
                      <a:pt x="0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28" y="24"/>
                      <a:pt x="35" y="13"/>
                      <a:pt x="3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61" name="Freeform: Shape 115"/>
              <p:cNvSpPr/>
              <p:nvPr/>
            </p:nvSpPr>
            <p:spPr bwMode="auto">
              <a:xfrm>
                <a:off x="3588147" y="3493890"/>
                <a:ext cx="84279" cy="95271"/>
              </a:xfrm>
              <a:custGeom>
                <a:avLst/>
                <a:gdLst/>
                <a:ahLst/>
                <a:cxnLst>
                  <a:cxn ang="0">
                    <a:pos x="14" y="0"/>
                  </a:cxn>
                  <a:cxn ang="0">
                    <a:pos x="0" y="34"/>
                  </a:cxn>
                  <a:cxn ang="0">
                    <a:pos x="12" y="36"/>
                  </a:cxn>
                  <a:cxn ang="0">
                    <a:pos x="32" y="31"/>
                  </a:cxn>
                  <a:cxn ang="0">
                    <a:pos x="14" y="0"/>
                  </a:cxn>
                </a:cxnLst>
                <a:rect l="0" t="0" r="r" b="b"/>
                <a:pathLst>
                  <a:path w="32" h="36">
                    <a:moveTo>
                      <a:pt x="14" y="0"/>
                    </a:moveTo>
                    <a:cubicBezTo>
                      <a:pt x="0" y="34"/>
                      <a:pt x="0" y="34"/>
                      <a:pt x="0" y="34"/>
                    </a:cubicBezTo>
                    <a:cubicBezTo>
                      <a:pt x="4" y="35"/>
                      <a:pt x="8" y="36"/>
                      <a:pt x="12" y="36"/>
                    </a:cubicBezTo>
                    <a:cubicBezTo>
                      <a:pt x="19" y="36"/>
                      <a:pt x="26" y="34"/>
                      <a:pt x="32" y="31"/>
                    </a:cubicBezTo>
                    <a:lnTo>
                      <a:pt x="14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42" name="Group 116"/>
            <p:cNvGrpSpPr/>
            <p:nvPr/>
          </p:nvGrpSpPr>
          <p:grpSpPr>
            <a:xfrm>
              <a:off x="7338049" y="4214941"/>
              <a:ext cx="217088" cy="356994"/>
              <a:chOff x="5515545" y="3197085"/>
              <a:chExt cx="164893" cy="271157"/>
            </a:xfrm>
            <a:solidFill>
              <a:schemeClr val="accent2"/>
            </a:solidFill>
          </p:grpSpPr>
          <p:sp>
            <p:nvSpPr>
              <p:cNvPr id="54" name="Freeform: Shape 117"/>
              <p:cNvSpPr/>
              <p:nvPr/>
            </p:nvSpPr>
            <p:spPr bwMode="auto">
              <a:xfrm>
                <a:off x="5563179" y="3416940"/>
                <a:ext cx="69622" cy="14657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2" y="5"/>
                  </a:cxn>
                  <a:cxn ang="0">
                    <a:pos x="23" y="5"/>
                  </a:cxn>
                  <a:cxn ang="0">
                    <a:pos x="26" y="2"/>
                  </a:cxn>
                  <a:cxn ang="0">
                    <a:pos x="23" y="0"/>
                  </a:cxn>
                </a:cxnLst>
                <a:rect l="0" t="0" r="r" b="b"/>
                <a:pathLst>
                  <a:path w="26" h="5">
                    <a:moveTo>
                      <a:pt x="2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5"/>
                      <a:pt x="26" y="4"/>
                      <a:pt x="26" y="2"/>
                    </a:cubicBezTo>
                    <a:cubicBezTo>
                      <a:pt x="26" y="1"/>
                      <a:pt x="25" y="0"/>
                      <a:pt x="2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55" name="Freeform: Shape 125"/>
              <p:cNvSpPr/>
              <p:nvPr/>
            </p:nvSpPr>
            <p:spPr bwMode="auto">
              <a:xfrm>
                <a:off x="5563179" y="3435262"/>
                <a:ext cx="69622" cy="14657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2" y="0"/>
                  </a:cxn>
                  <a:cxn ang="0">
                    <a:pos x="0" y="2"/>
                  </a:cxn>
                  <a:cxn ang="0">
                    <a:pos x="2" y="5"/>
                  </a:cxn>
                  <a:cxn ang="0">
                    <a:pos x="23" y="5"/>
                  </a:cxn>
                  <a:cxn ang="0">
                    <a:pos x="26" y="2"/>
                  </a:cxn>
                  <a:cxn ang="0">
                    <a:pos x="23" y="0"/>
                  </a:cxn>
                </a:cxnLst>
                <a:rect l="0" t="0" r="r" b="b"/>
                <a:pathLst>
                  <a:path w="26" h="5">
                    <a:moveTo>
                      <a:pt x="23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4"/>
                      <a:pt x="1" y="5"/>
                      <a:pt x="2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5"/>
                      <a:pt x="26" y="4"/>
                      <a:pt x="26" y="2"/>
                    </a:cubicBezTo>
                    <a:cubicBezTo>
                      <a:pt x="26" y="1"/>
                      <a:pt x="25" y="0"/>
                      <a:pt x="23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56" name="Freeform: Shape 126"/>
              <p:cNvSpPr/>
              <p:nvPr/>
            </p:nvSpPr>
            <p:spPr bwMode="auto">
              <a:xfrm>
                <a:off x="5581501" y="3457248"/>
                <a:ext cx="32979" cy="10994"/>
              </a:xfrm>
              <a:custGeom>
                <a:avLst/>
                <a:gdLst/>
                <a:ahLst/>
                <a:cxnLst>
                  <a:cxn ang="0">
                    <a:pos x="11" y="0"/>
                  </a:cxn>
                  <a:cxn ang="0">
                    <a:pos x="1" y="0"/>
                  </a:cxn>
                  <a:cxn ang="0">
                    <a:pos x="0" y="1"/>
                  </a:cxn>
                  <a:cxn ang="0">
                    <a:pos x="0" y="3"/>
                  </a:cxn>
                  <a:cxn ang="0">
                    <a:pos x="6" y="4"/>
                  </a:cxn>
                  <a:cxn ang="0">
                    <a:pos x="11" y="3"/>
                  </a:cxn>
                  <a:cxn ang="0">
                    <a:pos x="12" y="1"/>
                  </a:cxn>
                  <a:cxn ang="0">
                    <a:pos x="11" y="0"/>
                  </a:cxn>
                </a:cxnLst>
                <a:rect l="0" t="0" r="r" b="b"/>
                <a:pathLst>
                  <a:path w="12" h="4">
                    <a:moveTo>
                      <a:pt x="1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1" y="3"/>
                      <a:pt x="3" y="4"/>
                      <a:pt x="6" y="4"/>
                    </a:cubicBezTo>
                    <a:cubicBezTo>
                      <a:pt x="8" y="4"/>
                      <a:pt x="10" y="3"/>
                      <a:pt x="11" y="3"/>
                    </a:cubicBezTo>
                    <a:cubicBezTo>
                      <a:pt x="12" y="2"/>
                      <a:pt x="12" y="2"/>
                      <a:pt x="12" y="1"/>
                    </a:cubicBezTo>
                    <a:cubicBezTo>
                      <a:pt x="12" y="0"/>
                      <a:pt x="12" y="0"/>
                      <a:pt x="11" y="0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sp>
            <p:nvSpPr>
              <p:cNvPr id="57" name="Freeform: Shape 127"/>
              <p:cNvSpPr/>
              <p:nvPr/>
            </p:nvSpPr>
            <p:spPr bwMode="auto">
              <a:xfrm>
                <a:off x="5515545" y="3197085"/>
                <a:ext cx="164893" cy="208864"/>
              </a:xfrm>
              <a:custGeom>
                <a:avLst/>
                <a:gdLst/>
                <a:ahLst/>
                <a:cxnLst>
                  <a:cxn ang="0">
                    <a:pos x="32" y="0"/>
                  </a:cxn>
                  <a:cxn ang="0">
                    <a:pos x="32" y="0"/>
                  </a:cxn>
                  <a:cxn ang="0">
                    <a:pos x="31" y="0"/>
                  </a:cxn>
                  <a:cxn ang="0">
                    <a:pos x="0" y="33"/>
                  </a:cxn>
                  <a:cxn ang="0">
                    <a:pos x="16" y="66"/>
                  </a:cxn>
                  <a:cxn ang="0">
                    <a:pos x="16" y="72"/>
                  </a:cxn>
                  <a:cxn ang="0">
                    <a:pos x="24" y="80"/>
                  </a:cxn>
                  <a:cxn ang="0">
                    <a:pos x="31" y="80"/>
                  </a:cxn>
                  <a:cxn ang="0">
                    <a:pos x="32" y="80"/>
                  </a:cxn>
                  <a:cxn ang="0">
                    <a:pos x="39" y="80"/>
                  </a:cxn>
                  <a:cxn ang="0">
                    <a:pos x="48" y="72"/>
                  </a:cxn>
                  <a:cxn ang="0">
                    <a:pos x="48" y="66"/>
                  </a:cxn>
                  <a:cxn ang="0">
                    <a:pos x="63" y="33"/>
                  </a:cxn>
                  <a:cxn ang="0">
                    <a:pos x="32" y="0"/>
                  </a:cxn>
                  <a:cxn ang="0">
                    <a:pos x="30" y="12"/>
                  </a:cxn>
                  <a:cxn ang="0">
                    <a:pos x="13" y="31"/>
                  </a:cxn>
                  <a:cxn ang="0">
                    <a:pos x="10" y="33"/>
                  </a:cxn>
                  <a:cxn ang="0">
                    <a:pos x="8" y="30"/>
                  </a:cxn>
                  <a:cxn ang="0">
                    <a:pos x="28" y="7"/>
                  </a:cxn>
                  <a:cxn ang="0">
                    <a:pos x="32" y="9"/>
                  </a:cxn>
                  <a:cxn ang="0">
                    <a:pos x="30" y="12"/>
                  </a:cxn>
                </a:cxnLst>
                <a:rect l="0" t="0" r="r" b="b"/>
                <a:pathLst>
                  <a:path w="63" h="80">
                    <a:moveTo>
                      <a:pt x="32" y="0"/>
                    </a:moveTo>
                    <a:cubicBezTo>
                      <a:pt x="32" y="0"/>
                      <a:pt x="32" y="0"/>
                      <a:pt x="32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13" y="0"/>
                      <a:pt x="0" y="15"/>
                      <a:pt x="0" y="33"/>
                    </a:cubicBezTo>
                    <a:cubicBezTo>
                      <a:pt x="0" y="49"/>
                      <a:pt x="16" y="61"/>
                      <a:pt x="16" y="66"/>
                    </a:cubicBezTo>
                    <a:cubicBezTo>
                      <a:pt x="16" y="72"/>
                      <a:pt x="16" y="72"/>
                      <a:pt x="16" y="72"/>
                    </a:cubicBezTo>
                    <a:cubicBezTo>
                      <a:pt x="16" y="77"/>
                      <a:pt x="20" y="80"/>
                      <a:pt x="24" y="80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2" y="80"/>
                      <a:pt x="32" y="80"/>
                      <a:pt x="32" y="80"/>
                    </a:cubicBezTo>
                    <a:cubicBezTo>
                      <a:pt x="39" y="80"/>
                      <a:pt x="39" y="80"/>
                      <a:pt x="39" y="80"/>
                    </a:cubicBezTo>
                    <a:cubicBezTo>
                      <a:pt x="44" y="80"/>
                      <a:pt x="48" y="77"/>
                      <a:pt x="48" y="72"/>
                    </a:cubicBezTo>
                    <a:cubicBezTo>
                      <a:pt x="48" y="72"/>
                      <a:pt x="48" y="72"/>
                      <a:pt x="48" y="66"/>
                    </a:cubicBezTo>
                    <a:cubicBezTo>
                      <a:pt x="48" y="61"/>
                      <a:pt x="63" y="49"/>
                      <a:pt x="63" y="33"/>
                    </a:cubicBezTo>
                    <a:cubicBezTo>
                      <a:pt x="63" y="15"/>
                      <a:pt x="50" y="0"/>
                      <a:pt x="32" y="0"/>
                    </a:cubicBezTo>
                    <a:close/>
                    <a:moveTo>
                      <a:pt x="30" y="12"/>
                    </a:moveTo>
                    <a:cubicBezTo>
                      <a:pt x="21" y="14"/>
                      <a:pt x="14" y="22"/>
                      <a:pt x="13" y="31"/>
                    </a:cubicBezTo>
                    <a:cubicBezTo>
                      <a:pt x="12" y="32"/>
                      <a:pt x="11" y="33"/>
                      <a:pt x="10" y="33"/>
                    </a:cubicBezTo>
                    <a:cubicBezTo>
                      <a:pt x="8" y="33"/>
                      <a:pt x="7" y="31"/>
                      <a:pt x="8" y="30"/>
                    </a:cubicBezTo>
                    <a:cubicBezTo>
                      <a:pt x="10" y="19"/>
                      <a:pt x="18" y="10"/>
                      <a:pt x="28" y="7"/>
                    </a:cubicBezTo>
                    <a:cubicBezTo>
                      <a:pt x="30" y="7"/>
                      <a:pt x="31" y="7"/>
                      <a:pt x="32" y="9"/>
                    </a:cubicBezTo>
                    <a:cubicBezTo>
                      <a:pt x="32" y="10"/>
                      <a:pt x="31" y="12"/>
                      <a:pt x="30" y="12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</p:grpSp>
        <p:grpSp>
          <p:nvGrpSpPr>
            <p:cNvPr id="43" name="Group 128"/>
            <p:cNvGrpSpPr/>
            <p:nvPr/>
          </p:nvGrpSpPr>
          <p:grpSpPr>
            <a:xfrm>
              <a:off x="5861756" y="3516827"/>
              <a:ext cx="585201" cy="585201"/>
              <a:chOff x="5029200" y="1606550"/>
              <a:chExt cx="609600" cy="609600"/>
            </a:xfrm>
          </p:grpSpPr>
          <p:sp>
            <p:nvSpPr>
              <p:cNvPr id="47" name="Oval 129"/>
              <p:cNvSpPr/>
              <p:nvPr/>
            </p:nvSpPr>
            <p:spPr bwMode="auto">
              <a:xfrm>
                <a:off x="5029200" y="1606550"/>
                <a:ext cx="609600" cy="609600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 w="19050">
                <a:solidFill>
                  <a:schemeClr val="tx1">
                    <a:lumMod val="75000"/>
                    <a:lumOff val="25000"/>
                  </a:schemeClr>
                </a:solidFill>
                <a:round/>
              </a:ln>
            </p:spPr>
            <p:txBody>
              <a:bodyPr anchor="ctr"/>
              <a:lstStyle/>
              <a:p>
                <a:pPr algn="ctr"/>
                <a:endParaRPr sz="2400">
                  <a:cs typeface="+mn-ea"/>
                  <a:sym typeface="+mn-lt"/>
                </a:endParaRPr>
              </a:p>
            </p:txBody>
          </p:sp>
          <p:grpSp>
            <p:nvGrpSpPr>
              <p:cNvPr id="48" name="Group 130"/>
              <p:cNvGrpSpPr/>
              <p:nvPr/>
            </p:nvGrpSpPr>
            <p:grpSpPr>
              <a:xfrm>
                <a:off x="5172075" y="1733041"/>
                <a:ext cx="323850" cy="356598"/>
                <a:chOff x="4843463" y="3076575"/>
                <a:chExt cx="282575" cy="311150"/>
              </a:xfrm>
              <a:solidFill>
                <a:schemeClr val="accent3"/>
              </a:solidFill>
            </p:grpSpPr>
            <p:sp>
              <p:nvSpPr>
                <p:cNvPr id="49" name="Freeform: Shape 131"/>
                <p:cNvSpPr/>
                <p:nvPr/>
              </p:nvSpPr>
              <p:spPr bwMode="auto">
                <a:xfrm>
                  <a:off x="4843463" y="3205163"/>
                  <a:ext cx="282575" cy="182562"/>
                </a:xfrm>
                <a:custGeom>
                  <a:avLst/>
                  <a:gdLst/>
                  <a:ahLst/>
                  <a:cxnLst>
                    <a:cxn ang="0">
                      <a:pos x="66" y="2"/>
                    </a:cxn>
                    <a:cxn ang="0">
                      <a:pos x="66" y="0"/>
                    </a:cxn>
                    <a:cxn ang="0">
                      <a:pos x="64" y="0"/>
                    </a:cxn>
                    <a:cxn ang="0">
                      <a:pos x="52" y="0"/>
                    </a:cxn>
                    <a:cxn ang="0">
                      <a:pos x="52" y="0"/>
                    </a:cxn>
                    <a:cxn ang="0">
                      <a:pos x="52" y="0"/>
                    </a:cxn>
                    <a:cxn ang="0">
                      <a:pos x="51" y="2"/>
                    </a:cxn>
                    <a:cxn ang="0">
                      <a:pos x="52" y="4"/>
                    </a:cxn>
                    <a:cxn ang="0">
                      <a:pos x="53" y="4"/>
                    </a:cxn>
                    <a:cxn ang="0">
                      <a:pos x="57" y="4"/>
                    </a:cxn>
                    <a:cxn ang="0">
                      <a:pos x="57" y="4"/>
                    </a:cxn>
                    <a:cxn ang="0">
                      <a:pos x="57" y="5"/>
                    </a:cxn>
                    <a:cxn ang="0">
                      <a:pos x="33" y="29"/>
                    </a:cxn>
                    <a:cxn ang="0">
                      <a:pos x="32" y="30"/>
                    </a:cxn>
                    <a:cxn ang="0">
                      <a:pos x="32" y="29"/>
                    </a:cxn>
                    <a:cxn ang="0">
                      <a:pos x="25" y="22"/>
                    </a:cxn>
                    <a:cxn ang="0">
                      <a:pos x="23" y="22"/>
                    </a:cxn>
                    <a:cxn ang="0">
                      <a:pos x="22" y="22"/>
                    </a:cxn>
                    <a:cxn ang="0">
                      <a:pos x="0" y="43"/>
                    </a:cxn>
                    <a:cxn ang="0">
                      <a:pos x="6" y="43"/>
                    </a:cxn>
                    <a:cxn ang="0">
                      <a:pos x="23" y="27"/>
                    </a:cxn>
                    <a:cxn ang="0">
                      <a:pos x="23" y="27"/>
                    </a:cxn>
                    <a:cxn ang="0">
                      <a:pos x="24" y="27"/>
                    </a:cxn>
                    <a:cxn ang="0">
                      <a:pos x="31" y="34"/>
                    </a:cxn>
                    <a:cxn ang="0">
                      <a:pos x="32" y="35"/>
                    </a:cxn>
                    <a:cxn ang="0">
                      <a:pos x="34" y="34"/>
                    </a:cxn>
                    <a:cxn ang="0">
                      <a:pos x="61" y="7"/>
                    </a:cxn>
                    <a:cxn ang="0">
                      <a:pos x="61" y="7"/>
                    </a:cxn>
                    <a:cxn ang="0">
                      <a:pos x="61" y="7"/>
                    </a:cxn>
                    <a:cxn ang="0">
                      <a:pos x="62" y="7"/>
                    </a:cxn>
                    <a:cxn ang="0">
                      <a:pos x="62" y="7"/>
                    </a:cxn>
                    <a:cxn ang="0">
                      <a:pos x="62" y="7"/>
                    </a:cxn>
                    <a:cxn ang="0">
                      <a:pos x="62" y="13"/>
                    </a:cxn>
                    <a:cxn ang="0">
                      <a:pos x="64" y="15"/>
                    </a:cxn>
                    <a:cxn ang="0">
                      <a:pos x="66" y="13"/>
                    </a:cxn>
                    <a:cxn ang="0">
                      <a:pos x="66" y="2"/>
                    </a:cxn>
                  </a:cxnLst>
                  <a:rect l="0" t="0" r="r" b="b"/>
                  <a:pathLst>
                    <a:path w="66" h="43">
                      <a:moveTo>
                        <a:pt x="66" y="2"/>
                      </a:moveTo>
                      <a:cubicBezTo>
                        <a:pt x="66" y="1"/>
                        <a:pt x="66" y="1"/>
                        <a:pt x="66" y="0"/>
                      </a:cubicBezTo>
                      <a:cubicBezTo>
                        <a:pt x="65" y="0"/>
                        <a:pt x="65" y="0"/>
                        <a:pt x="64" y="0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52" y="0"/>
                        <a:pt x="52" y="0"/>
                        <a:pt x="52" y="0"/>
                      </a:cubicBezTo>
                      <a:cubicBezTo>
                        <a:pt x="51" y="0"/>
                        <a:pt x="51" y="1"/>
                        <a:pt x="51" y="2"/>
                      </a:cubicBezTo>
                      <a:cubicBezTo>
                        <a:pt x="51" y="3"/>
                        <a:pt x="51" y="3"/>
                        <a:pt x="52" y="4"/>
                      </a:cubicBezTo>
                      <a:cubicBezTo>
                        <a:pt x="53" y="4"/>
                        <a:pt x="53" y="4"/>
                        <a:pt x="53" y="4"/>
                      </a:cubicBezTo>
                      <a:cubicBezTo>
                        <a:pt x="57" y="4"/>
                        <a:pt x="57" y="4"/>
                        <a:pt x="57" y="4"/>
                      </a:cubicBezTo>
                      <a:cubicBezTo>
                        <a:pt x="57" y="4"/>
                        <a:pt x="57" y="4"/>
                        <a:pt x="57" y="4"/>
                      </a:cubicBezTo>
                      <a:cubicBezTo>
                        <a:pt x="57" y="5"/>
                        <a:pt x="57" y="5"/>
                        <a:pt x="57" y="5"/>
                      </a:cubicBezTo>
                      <a:cubicBezTo>
                        <a:pt x="33" y="29"/>
                        <a:pt x="33" y="29"/>
                        <a:pt x="33" y="29"/>
                      </a:cubicBezTo>
                      <a:cubicBezTo>
                        <a:pt x="32" y="30"/>
                        <a:pt x="32" y="30"/>
                        <a:pt x="32" y="30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25" y="22"/>
                        <a:pt x="25" y="22"/>
                        <a:pt x="25" y="22"/>
                      </a:cubicBezTo>
                      <a:cubicBezTo>
                        <a:pt x="24" y="22"/>
                        <a:pt x="24" y="22"/>
                        <a:pt x="23" y="22"/>
                      </a:cubicBezTo>
                      <a:cubicBezTo>
                        <a:pt x="23" y="22"/>
                        <a:pt x="22" y="22"/>
                        <a:pt x="22" y="22"/>
                      </a:cubicBezTo>
                      <a:cubicBezTo>
                        <a:pt x="0" y="43"/>
                        <a:pt x="0" y="43"/>
                        <a:pt x="0" y="43"/>
                      </a:cubicBezTo>
                      <a:cubicBezTo>
                        <a:pt x="6" y="43"/>
                        <a:pt x="6" y="43"/>
                        <a:pt x="6" y="43"/>
                      </a:cubicBezTo>
                      <a:cubicBezTo>
                        <a:pt x="23" y="27"/>
                        <a:pt x="23" y="27"/>
                        <a:pt x="23" y="27"/>
                      </a:cubicBezTo>
                      <a:cubicBezTo>
                        <a:pt x="23" y="27"/>
                        <a:pt x="23" y="27"/>
                        <a:pt x="23" y="27"/>
                      </a:cubicBezTo>
                      <a:cubicBezTo>
                        <a:pt x="24" y="27"/>
                        <a:pt x="24" y="27"/>
                        <a:pt x="24" y="27"/>
                      </a:cubicBezTo>
                      <a:cubicBezTo>
                        <a:pt x="31" y="34"/>
                        <a:pt x="31" y="34"/>
                        <a:pt x="31" y="34"/>
                      </a:cubicBezTo>
                      <a:cubicBezTo>
                        <a:pt x="31" y="35"/>
                        <a:pt x="32" y="35"/>
                        <a:pt x="32" y="35"/>
                      </a:cubicBezTo>
                      <a:cubicBezTo>
                        <a:pt x="33" y="35"/>
                        <a:pt x="33" y="35"/>
                        <a:pt x="34" y="34"/>
                      </a:cubicBezTo>
                      <a:cubicBezTo>
                        <a:pt x="61" y="7"/>
                        <a:pt x="61" y="7"/>
                        <a:pt x="61" y="7"/>
                      </a:cubicBezTo>
                      <a:cubicBezTo>
                        <a:pt x="61" y="7"/>
                        <a:pt x="61" y="7"/>
                        <a:pt x="61" y="7"/>
                      </a:cubicBezTo>
                      <a:cubicBezTo>
                        <a:pt x="61" y="7"/>
                        <a:pt x="61" y="7"/>
                        <a:pt x="61" y="7"/>
                      </a:cubicBezTo>
                      <a:cubicBezTo>
                        <a:pt x="62" y="7"/>
                        <a:pt x="62" y="7"/>
                        <a:pt x="62" y="7"/>
                      </a:cubicBezTo>
                      <a:cubicBezTo>
                        <a:pt x="62" y="7"/>
                        <a:pt x="62" y="7"/>
                        <a:pt x="62" y="7"/>
                      </a:cubicBezTo>
                      <a:cubicBezTo>
                        <a:pt x="62" y="7"/>
                        <a:pt x="62" y="7"/>
                        <a:pt x="62" y="7"/>
                      </a:cubicBezTo>
                      <a:cubicBezTo>
                        <a:pt x="62" y="13"/>
                        <a:pt x="62" y="13"/>
                        <a:pt x="62" y="13"/>
                      </a:cubicBezTo>
                      <a:cubicBezTo>
                        <a:pt x="62" y="14"/>
                        <a:pt x="63" y="15"/>
                        <a:pt x="64" y="15"/>
                      </a:cubicBezTo>
                      <a:cubicBezTo>
                        <a:pt x="65" y="15"/>
                        <a:pt x="66" y="14"/>
                        <a:pt x="66" y="13"/>
                      </a:cubicBezTo>
                      <a:lnTo>
                        <a:pt x="66" y="2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50" name="Freeform: Shape 132"/>
                <p:cNvSpPr/>
                <p:nvPr/>
              </p:nvSpPr>
              <p:spPr bwMode="auto">
                <a:xfrm>
                  <a:off x="4891088" y="3225800"/>
                  <a:ext cx="60325" cy="85725"/>
                </a:xfrm>
                <a:custGeom>
                  <a:avLst/>
                  <a:gdLst/>
                  <a:ahLst/>
                  <a:cxnLst>
                    <a:cxn ang="0">
                      <a:pos x="10" y="0"/>
                    </a:cxn>
                    <a:cxn ang="0">
                      <a:pos x="8" y="7"/>
                    </a:cxn>
                    <a:cxn ang="0">
                      <a:pos x="1" y="16"/>
                    </a:cxn>
                    <a:cxn ang="0">
                      <a:pos x="1" y="19"/>
                    </a:cxn>
                    <a:cxn ang="0">
                      <a:pos x="4" y="19"/>
                    </a:cxn>
                    <a:cxn ang="0">
                      <a:pos x="13" y="10"/>
                    </a:cxn>
                    <a:cxn ang="0">
                      <a:pos x="13" y="9"/>
                    </a:cxn>
                    <a:cxn ang="0">
                      <a:pos x="14" y="4"/>
                    </a:cxn>
                    <a:cxn ang="0">
                      <a:pos x="13" y="2"/>
                    </a:cxn>
                    <a:cxn ang="0">
                      <a:pos x="10" y="0"/>
                    </a:cxn>
                  </a:cxnLst>
                  <a:rect l="0" t="0" r="r" b="b"/>
                  <a:pathLst>
                    <a:path w="14" h="20">
                      <a:moveTo>
                        <a:pt x="10" y="0"/>
                      </a:move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0" y="17"/>
                        <a:pt x="0" y="18"/>
                        <a:pt x="1" y="19"/>
                      </a:cubicBezTo>
                      <a:cubicBezTo>
                        <a:pt x="2" y="20"/>
                        <a:pt x="3" y="20"/>
                        <a:pt x="4" y="19"/>
                      </a:cubicBezTo>
                      <a:cubicBezTo>
                        <a:pt x="13" y="10"/>
                        <a:pt x="13" y="10"/>
                        <a:pt x="13" y="10"/>
                      </a:cubicBezTo>
                      <a:cubicBezTo>
                        <a:pt x="13" y="10"/>
                        <a:pt x="13" y="9"/>
                        <a:pt x="13" y="9"/>
                      </a:cubicBezTo>
                      <a:cubicBezTo>
                        <a:pt x="14" y="4"/>
                        <a:pt x="14" y="4"/>
                        <a:pt x="14" y="4"/>
                      </a:cubicBezTo>
                      <a:cubicBezTo>
                        <a:pt x="14" y="3"/>
                        <a:pt x="13" y="2"/>
                        <a:pt x="13" y="2"/>
                      </a:cubicBezTo>
                      <a:cubicBezTo>
                        <a:pt x="12" y="1"/>
                        <a:pt x="11" y="1"/>
                        <a:pt x="10" y="0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Freeform: Shape 133"/>
                <p:cNvSpPr/>
                <p:nvPr/>
              </p:nvSpPr>
              <p:spPr bwMode="auto">
                <a:xfrm>
                  <a:off x="4984750" y="3136900"/>
                  <a:ext cx="55563" cy="33337"/>
                </a:xfrm>
                <a:custGeom>
                  <a:avLst/>
                  <a:gdLst/>
                  <a:ahLst/>
                  <a:cxnLst>
                    <a:cxn ang="0">
                      <a:pos x="1" y="5"/>
                    </a:cxn>
                    <a:cxn ang="0">
                      <a:pos x="0" y="7"/>
                    </a:cxn>
                    <a:cxn ang="0">
                      <a:pos x="4" y="8"/>
                    </a:cxn>
                    <a:cxn ang="0">
                      <a:pos x="6" y="8"/>
                    </a:cxn>
                    <a:cxn ang="0">
                      <a:pos x="12" y="4"/>
                    </a:cxn>
                    <a:cxn ang="0">
                      <a:pos x="13" y="1"/>
                    </a:cxn>
                    <a:cxn ang="0">
                      <a:pos x="10" y="0"/>
                    </a:cxn>
                    <a:cxn ang="0">
                      <a:pos x="4" y="4"/>
                    </a:cxn>
                    <a:cxn ang="0">
                      <a:pos x="0" y="3"/>
                    </a:cxn>
                    <a:cxn ang="0">
                      <a:pos x="1" y="5"/>
                    </a:cxn>
                  </a:cxnLst>
                  <a:rect l="0" t="0" r="r" b="b"/>
                  <a:pathLst>
                    <a:path w="13" h="8">
                      <a:moveTo>
                        <a:pt x="1" y="5"/>
                      </a:moveTo>
                      <a:cubicBezTo>
                        <a:pt x="0" y="6"/>
                        <a:pt x="0" y="7"/>
                        <a:pt x="0" y="7"/>
                      </a:cubicBezTo>
                      <a:cubicBezTo>
                        <a:pt x="4" y="8"/>
                        <a:pt x="4" y="8"/>
                        <a:pt x="4" y="8"/>
                      </a:cubicBezTo>
                      <a:cubicBezTo>
                        <a:pt x="5" y="8"/>
                        <a:pt x="5" y="8"/>
                        <a:pt x="6" y="8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13" y="3"/>
                        <a:pt x="13" y="2"/>
                        <a:pt x="13" y="1"/>
                      </a:cubicBezTo>
                      <a:cubicBezTo>
                        <a:pt x="12" y="0"/>
                        <a:pt x="11" y="0"/>
                        <a:pt x="10" y="0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0" y="3"/>
                        <a:pt x="0" y="3"/>
                        <a:pt x="0" y="3"/>
                      </a:cubicBezTo>
                      <a:cubicBezTo>
                        <a:pt x="0" y="3"/>
                        <a:pt x="1" y="4"/>
                        <a:pt x="1" y="5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52" name="Freeform: Shape 134"/>
                <p:cNvSpPr/>
                <p:nvPr/>
              </p:nvSpPr>
              <p:spPr bwMode="auto">
                <a:xfrm>
                  <a:off x="4954588" y="3076575"/>
                  <a:ext cx="39688" cy="55562"/>
                </a:xfrm>
                <a:custGeom>
                  <a:avLst/>
                  <a:gdLst/>
                  <a:ahLst/>
                  <a:cxnLst>
                    <a:cxn ang="0">
                      <a:pos x="5" y="12"/>
                    </a:cxn>
                    <a:cxn ang="0">
                      <a:pos x="9" y="6"/>
                    </a:cxn>
                    <a:cxn ang="0">
                      <a:pos x="5" y="1"/>
                    </a:cxn>
                    <a:cxn ang="0">
                      <a:pos x="0" y="6"/>
                    </a:cxn>
                    <a:cxn ang="0">
                      <a:pos x="5" y="12"/>
                    </a:cxn>
                  </a:cxnLst>
                  <a:rect l="0" t="0" r="r" b="b"/>
                  <a:pathLst>
                    <a:path w="9" h="13">
                      <a:moveTo>
                        <a:pt x="5" y="12"/>
                      </a:moveTo>
                      <a:cubicBezTo>
                        <a:pt x="8" y="12"/>
                        <a:pt x="9" y="8"/>
                        <a:pt x="9" y="6"/>
                      </a:cubicBezTo>
                      <a:cubicBezTo>
                        <a:pt x="9" y="3"/>
                        <a:pt x="7" y="1"/>
                        <a:pt x="5" y="1"/>
                      </a:cubicBezTo>
                      <a:cubicBezTo>
                        <a:pt x="2" y="0"/>
                        <a:pt x="0" y="3"/>
                        <a:pt x="0" y="6"/>
                      </a:cubicBezTo>
                      <a:cubicBezTo>
                        <a:pt x="0" y="10"/>
                        <a:pt x="4" y="13"/>
                        <a:pt x="5" y="12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>
                    <a:cs typeface="+mn-ea"/>
                    <a:sym typeface="+mn-lt"/>
                  </a:endParaRPr>
                </a:p>
              </p:txBody>
            </p:sp>
            <p:sp>
              <p:nvSpPr>
                <p:cNvPr id="53" name="Freeform: Shape 135"/>
                <p:cNvSpPr/>
                <p:nvPr/>
              </p:nvSpPr>
              <p:spPr bwMode="auto">
                <a:xfrm>
                  <a:off x="4886325" y="3132138"/>
                  <a:ext cx="107950" cy="171450"/>
                </a:xfrm>
                <a:custGeom>
                  <a:avLst/>
                  <a:gdLst/>
                  <a:ahLst/>
                  <a:cxnLst>
                    <a:cxn ang="0">
                      <a:pos x="3" y="9"/>
                    </a:cxn>
                    <a:cxn ang="0">
                      <a:pos x="3" y="9"/>
                    </a:cxn>
                    <a:cxn ang="0">
                      <a:pos x="9" y="4"/>
                    </a:cxn>
                    <a:cxn ang="0">
                      <a:pos x="14" y="5"/>
                    </a:cxn>
                    <a:cxn ang="0">
                      <a:pos x="12" y="5"/>
                    </a:cxn>
                    <a:cxn ang="0">
                      <a:pos x="9" y="17"/>
                    </a:cxn>
                    <a:cxn ang="0">
                      <a:pos x="10" y="18"/>
                    </a:cxn>
                    <a:cxn ang="0">
                      <a:pos x="14" y="22"/>
                    </a:cxn>
                    <a:cxn ang="0">
                      <a:pos x="19" y="28"/>
                    </a:cxn>
                    <a:cxn ang="0">
                      <a:pos x="18" y="37"/>
                    </a:cxn>
                    <a:cxn ang="0">
                      <a:pos x="20" y="40"/>
                    </a:cxn>
                    <a:cxn ang="0">
                      <a:pos x="23" y="38"/>
                    </a:cxn>
                    <a:cxn ang="0">
                      <a:pos x="24" y="28"/>
                    </a:cxn>
                    <a:cxn ang="0">
                      <a:pos x="24" y="25"/>
                    </a:cxn>
                    <a:cxn ang="0">
                      <a:pos x="19" y="19"/>
                    </a:cxn>
                    <a:cxn ang="0">
                      <a:pos x="22" y="5"/>
                    </a:cxn>
                    <a:cxn ang="0">
                      <a:pos x="22" y="2"/>
                    </a:cxn>
                    <a:cxn ang="0">
                      <a:pos x="22" y="3"/>
                    </a:cxn>
                    <a:cxn ang="0">
                      <a:pos x="20" y="8"/>
                    </a:cxn>
                    <a:cxn ang="0">
                      <a:pos x="21" y="3"/>
                    </a:cxn>
                    <a:cxn ang="0">
                      <a:pos x="21" y="2"/>
                    </a:cxn>
                    <a:cxn ang="0">
                      <a:pos x="21" y="2"/>
                    </a:cxn>
                    <a:cxn ang="0">
                      <a:pos x="20" y="1"/>
                    </a:cxn>
                    <a:cxn ang="0">
                      <a:pos x="19" y="2"/>
                    </a:cxn>
                    <a:cxn ang="0">
                      <a:pos x="20" y="3"/>
                    </a:cxn>
                    <a:cxn ang="0">
                      <a:pos x="19" y="8"/>
                    </a:cxn>
                    <a:cxn ang="0">
                      <a:pos x="17" y="0"/>
                    </a:cxn>
                    <a:cxn ang="0">
                      <a:pos x="17" y="0"/>
                    </a:cxn>
                    <a:cxn ang="0">
                      <a:pos x="15" y="0"/>
                    </a:cxn>
                    <a:cxn ang="0">
                      <a:pos x="8" y="0"/>
                    </a:cxn>
                    <a:cxn ang="0">
                      <a:pos x="0" y="6"/>
                    </a:cxn>
                    <a:cxn ang="0">
                      <a:pos x="0" y="9"/>
                    </a:cxn>
                    <a:cxn ang="0">
                      <a:pos x="3" y="9"/>
                    </a:cxn>
                  </a:cxnLst>
                  <a:rect l="0" t="0" r="r" b="b"/>
                  <a:pathLst>
                    <a:path w="25" h="40">
                      <a:moveTo>
                        <a:pt x="3" y="9"/>
                      </a:moveTo>
                      <a:cubicBezTo>
                        <a:pt x="3" y="9"/>
                        <a:pt x="3" y="9"/>
                        <a:pt x="3" y="9"/>
                      </a:cubicBezTo>
                      <a:cubicBezTo>
                        <a:pt x="9" y="4"/>
                        <a:pt x="9" y="4"/>
                        <a:pt x="9" y="4"/>
                      </a:cubicBezTo>
                      <a:cubicBezTo>
                        <a:pt x="14" y="5"/>
                        <a:pt x="14" y="5"/>
                        <a:pt x="14" y="5"/>
                      </a:cubicBezTo>
                      <a:cubicBezTo>
                        <a:pt x="12" y="5"/>
                        <a:pt x="12" y="5"/>
                        <a:pt x="12" y="5"/>
                      </a:cubicBezTo>
                      <a:cubicBezTo>
                        <a:pt x="12" y="8"/>
                        <a:pt x="10" y="14"/>
                        <a:pt x="9" y="17"/>
                      </a:cubicBez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0" y="19"/>
                        <a:pt x="11" y="21"/>
                        <a:pt x="14" y="22"/>
                      </a:cubicBezTo>
                      <a:cubicBezTo>
                        <a:pt x="15" y="23"/>
                        <a:pt x="19" y="28"/>
                        <a:pt x="19" y="28"/>
                      </a:cubicBezTo>
                      <a:cubicBezTo>
                        <a:pt x="18" y="37"/>
                        <a:pt x="18" y="37"/>
                        <a:pt x="18" y="37"/>
                      </a:cubicBezTo>
                      <a:cubicBezTo>
                        <a:pt x="18" y="39"/>
                        <a:pt x="19" y="40"/>
                        <a:pt x="20" y="40"/>
                      </a:cubicBezTo>
                      <a:cubicBezTo>
                        <a:pt x="21" y="40"/>
                        <a:pt x="23" y="39"/>
                        <a:pt x="23" y="38"/>
                      </a:cubicBezTo>
                      <a:cubicBezTo>
                        <a:pt x="24" y="28"/>
                        <a:pt x="24" y="28"/>
                        <a:pt x="24" y="28"/>
                      </a:cubicBezTo>
                      <a:cubicBezTo>
                        <a:pt x="25" y="26"/>
                        <a:pt x="24" y="26"/>
                        <a:pt x="24" y="25"/>
                      </a:cubicBezTo>
                      <a:cubicBezTo>
                        <a:pt x="24" y="25"/>
                        <a:pt x="19" y="19"/>
                        <a:pt x="19" y="19"/>
                      </a:cubicBezTo>
                      <a:cubicBezTo>
                        <a:pt x="20" y="11"/>
                        <a:pt x="23" y="6"/>
                        <a:pt x="22" y="5"/>
                      </a:cubicBezTo>
                      <a:cubicBezTo>
                        <a:pt x="22" y="3"/>
                        <a:pt x="22" y="2"/>
                        <a:pt x="22" y="2"/>
                      </a:cubicBezTo>
                      <a:cubicBezTo>
                        <a:pt x="22" y="3"/>
                        <a:pt x="22" y="3"/>
                        <a:pt x="22" y="3"/>
                      </a:cubicBezTo>
                      <a:cubicBezTo>
                        <a:pt x="22" y="6"/>
                        <a:pt x="20" y="8"/>
                        <a:pt x="20" y="8"/>
                      </a:cubicBezTo>
                      <a:cubicBezTo>
                        <a:pt x="20" y="8"/>
                        <a:pt x="21" y="4"/>
                        <a:pt x="21" y="3"/>
                      </a:cubicBezTo>
                      <a:cubicBezTo>
                        <a:pt x="21" y="3"/>
                        <a:pt x="21" y="2"/>
                        <a:pt x="21" y="2"/>
                      </a:cubicBezTo>
                      <a:cubicBezTo>
                        <a:pt x="21" y="2"/>
                        <a:pt x="21" y="2"/>
                        <a:pt x="21" y="2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19" y="2"/>
                        <a:pt x="19" y="2"/>
                        <a:pt x="19" y="2"/>
                      </a:cubicBezTo>
                      <a:cubicBezTo>
                        <a:pt x="19" y="2"/>
                        <a:pt x="19" y="3"/>
                        <a:pt x="20" y="3"/>
                      </a:cubicBezTo>
                      <a:cubicBezTo>
                        <a:pt x="20" y="3"/>
                        <a:pt x="19" y="6"/>
                        <a:pt x="19" y="8"/>
                      </a:cubicBezTo>
                      <a:cubicBezTo>
                        <a:pt x="19" y="2"/>
                        <a:pt x="18" y="0"/>
                        <a:pt x="17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7" y="0"/>
                        <a:pt x="15" y="0"/>
                        <a:pt x="15" y="0"/>
                      </a:cubicBezTo>
                      <a:cubicBezTo>
                        <a:pt x="14" y="0"/>
                        <a:pt x="11" y="0"/>
                        <a:pt x="8" y="0"/>
                      </a:cubicBezTo>
                      <a:cubicBezTo>
                        <a:pt x="0" y="6"/>
                        <a:pt x="0" y="6"/>
                        <a:pt x="0" y="6"/>
                      </a:cubicBezTo>
                      <a:cubicBezTo>
                        <a:pt x="0" y="7"/>
                        <a:pt x="0" y="8"/>
                        <a:pt x="0" y="9"/>
                      </a:cubicBezTo>
                      <a:cubicBezTo>
                        <a:pt x="1" y="10"/>
                        <a:pt x="2" y="10"/>
                        <a:pt x="3" y="9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00"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44" name="Oval 136"/>
            <p:cNvSpPr/>
            <p:nvPr/>
          </p:nvSpPr>
          <p:spPr bwMode="auto">
            <a:xfrm>
              <a:off x="5092634" y="3750908"/>
              <a:ext cx="376201" cy="376201"/>
            </a:xfrm>
            <a:prstGeom prst="ellipse">
              <a:avLst/>
            </a:prstGeom>
            <a:solidFill>
              <a:schemeClr val="accent1"/>
            </a:solidFill>
            <a:ln w="12700">
              <a:solidFill>
                <a:schemeClr val="bg1"/>
              </a:solidFill>
              <a:round/>
            </a:ln>
          </p:spPr>
          <p:txBody>
            <a:bodyPr vert="horz" wrap="none" lIns="121920" tIns="60960" rIns="121920" bIns="60960" anchor="ctr" anchorCtr="1" compatLnSpc="1">
              <a:normAutofit fontScale="40000" lnSpcReduction="20000"/>
            </a:bodyPr>
            <a:lstStyle/>
            <a:p>
              <a:pPr algn="ctr"/>
              <a:r>
                <a:rPr lang="en-US" sz="1600" b="1">
                  <a:solidFill>
                    <a:schemeClr val="bg1"/>
                  </a:solidFill>
                  <a:cs typeface="+mn-ea"/>
                  <a:sym typeface="+mn-lt"/>
                </a:rPr>
                <a:t>01</a:t>
              </a:r>
            </a:p>
          </p:txBody>
        </p:sp>
        <p:sp>
          <p:nvSpPr>
            <p:cNvPr id="45" name="Oval 137"/>
            <p:cNvSpPr/>
            <p:nvPr/>
          </p:nvSpPr>
          <p:spPr bwMode="auto">
            <a:xfrm>
              <a:off x="6196156" y="2881466"/>
              <a:ext cx="376201" cy="376201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bg1"/>
              </a:solidFill>
              <a:round/>
            </a:ln>
          </p:spPr>
          <p:txBody>
            <a:bodyPr vert="horz" wrap="none" lIns="121920" tIns="60960" rIns="121920" bIns="60960" anchor="ctr" anchorCtr="1" compatLnSpc="1">
              <a:normAutofit fontScale="40000" lnSpcReduction="20000"/>
            </a:bodyPr>
            <a:lstStyle/>
            <a:p>
              <a:pPr algn="ctr"/>
              <a:r>
                <a:rPr lang="en-US" sz="1600" b="1">
                  <a:solidFill>
                    <a:schemeClr val="bg1"/>
                  </a:solidFill>
                  <a:cs typeface="+mn-ea"/>
                  <a:sym typeface="+mn-lt"/>
                </a:rPr>
                <a:t>02</a:t>
              </a:r>
            </a:p>
          </p:txBody>
        </p:sp>
        <p:sp>
          <p:nvSpPr>
            <p:cNvPr id="46" name="Oval 138"/>
            <p:cNvSpPr/>
            <p:nvPr/>
          </p:nvSpPr>
          <p:spPr bwMode="auto">
            <a:xfrm>
              <a:off x="6288116" y="4461509"/>
              <a:ext cx="376201" cy="376201"/>
            </a:xfrm>
            <a:prstGeom prst="ellipse">
              <a:avLst/>
            </a:prstGeom>
            <a:solidFill>
              <a:schemeClr val="accent3"/>
            </a:solidFill>
            <a:ln w="12700">
              <a:solidFill>
                <a:schemeClr val="bg1"/>
              </a:solidFill>
              <a:round/>
            </a:ln>
          </p:spPr>
          <p:txBody>
            <a:bodyPr vert="horz" wrap="none" lIns="121920" tIns="60960" rIns="121920" bIns="60960" anchor="ctr" anchorCtr="1" compatLnSpc="1">
              <a:normAutofit fontScale="40000" lnSpcReduction="20000"/>
            </a:bodyPr>
            <a:lstStyle/>
            <a:p>
              <a:pPr algn="ctr"/>
              <a:r>
                <a:rPr lang="en-US" sz="1600" b="1">
                  <a:solidFill>
                    <a:schemeClr val="bg1"/>
                  </a:solidFill>
                  <a:cs typeface="+mn-ea"/>
                  <a:sym typeface="+mn-lt"/>
                </a:rPr>
                <a:t>03</a:t>
              </a:r>
            </a:p>
          </p:txBody>
        </p:sp>
      </p:grpSp>
      <p:grpSp>
        <p:nvGrpSpPr>
          <p:cNvPr id="64" name="Group 43"/>
          <p:cNvGrpSpPr/>
          <p:nvPr/>
        </p:nvGrpSpPr>
        <p:grpSpPr>
          <a:xfrm>
            <a:off x="7804310" y="4608963"/>
            <a:ext cx="2913191" cy="989987"/>
            <a:chOff x="1415480" y="1575150"/>
            <a:chExt cx="2913191" cy="989987"/>
          </a:xfrm>
        </p:grpSpPr>
        <p:sp>
          <p:nvSpPr>
            <p:cNvPr id="65" name="TextBox 44"/>
            <p:cNvSpPr txBox="1"/>
            <p:nvPr/>
          </p:nvSpPr>
          <p:spPr bwMode="auto">
            <a:xfrm>
              <a:off x="1415480" y="1575150"/>
              <a:ext cx="2913191" cy="309958"/>
            </a:xfrm>
            <a:prstGeom prst="rect">
              <a:avLst/>
            </a:prstGeom>
            <a:noFill/>
          </p:spPr>
          <p:txBody>
            <a:bodyPr wrap="none" lIns="480000" tIns="0" rIns="0" bIns="0" anchor="ctr" anchorCtr="0">
              <a:noAutofit/>
            </a:bodyPr>
            <a:lstStyle/>
            <a:p>
              <a:pPr latinLnBrk="0"/>
              <a:r>
                <a:rPr lang="zh-CN" altLang="en-US" sz="2400" dirty="0">
                  <a:solidFill>
                    <a:schemeClr val="accent2">
                      <a:lumMod val="100000"/>
                    </a:schemeClr>
                  </a:solidFill>
                  <a:cs typeface="+mn-ea"/>
                  <a:sym typeface="+mn-lt"/>
                </a:rPr>
                <a:t>事后控制</a:t>
              </a:r>
            </a:p>
          </p:txBody>
        </p:sp>
        <p:sp>
          <p:nvSpPr>
            <p:cNvPr id="66" name="TextBox 45"/>
            <p:cNvSpPr txBox="1"/>
            <p:nvPr/>
          </p:nvSpPr>
          <p:spPr bwMode="auto">
            <a:xfrm>
              <a:off x="1415480" y="2008958"/>
              <a:ext cx="2913191" cy="556179"/>
            </a:xfrm>
            <a:prstGeom prst="rect">
              <a:avLst/>
            </a:prstGeom>
            <a:noFill/>
          </p:spPr>
          <p:txBody>
            <a:bodyPr wrap="square" lIns="480000" tIns="0" rIns="0" bIns="0" anchor="ctr" anchorCtr="0">
              <a:no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dirty="0">
                  <a:cs typeface="+mn-ea"/>
                  <a:sym typeface="+mn-lt"/>
                </a:rPr>
                <a:t>奖罚细化、文化贯穿全过程</a:t>
              </a:r>
            </a:p>
          </p:txBody>
        </p:sp>
      </p:grpSp>
      <p:grpSp>
        <p:nvGrpSpPr>
          <p:cNvPr id="67" name="Group 46"/>
          <p:cNvGrpSpPr/>
          <p:nvPr/>
        </p:nvGrpSpPr>
        <p:grpSpPr>
          <a:xfrm>
            <a:off x="1295400" y="4608963"/>
            <a:ext cx="2991037" cy="961387"/>
            <a:chOff x="517660" y="1151025"/>
            <a:chExt cx="2625739" cy="961387"/>
          </a:xfrm>
        </p:grpSpPr>
        <p:sp>
          <p:nvSpPr>
            <p:cNvPr id="68" name="TextBox 47"/>
            <p:cNvSpPr txBox="1"/>
            <p:nvPr/>
          </p:nvSpPr>
          <p:spPr bwMode="auto">
            <a:xfrm>
              <a:off x="793990" y="1151025"/>
              <a:ext cx="2299240" cy="309958"/>
            </a:xfrm>
            <a:prstGeom prst="rect">
              <a:avLst/>
            </a:prstGeom>
            <a:noFill/>
          </p:spPr>
          <p:txBody>
            <a:bodyPr wrap="none" lIns="0" tIns="0" rIns="576000" bIns="0" anchor="ctr" anchorCtr="0">
              <a:noAutofit/>
            </a:bodyPr>
            <a:lstStyle/>
            <a:p>
              <a:pPr algn="r" latinLnBrk="0"/>
              <a:r>
                <a:rPr lang="zh-CN" altLang="en-US" sz="2400" dirty="0">
                  <a:solidFill>
                    <a:schemeClr val="accent3">
                      <a:lumMod val="100000"/>
                    </a:schemeClr>
                  </a:solidFill>
                  <a:cs typeface="+mn-ea"/>
                  <a:sym typeface="+mn-lt"/>
                </a:rPr>
                <a:t>事前控制</a:t>
              </a:r>
            </a:p>
          </p:txBody>
        </p:sp>
        <p:sp>
          <p:nvSpPr>
            <p:cNvPr id="69" name="TextBox 48"/>
            <p:cNvSpPr txBox="1"/>
            <p:nvPr/>
          </p:nvSpPr>
          <p:spPr bwMode="auto">
            <a:xfrm>
              <a:off x="517660" y="1556233"/>
              <a:ext cx="2625739" cy="556179"/>
            </a:xfrm>
            <a:prstGeom prst="rect">
              <a:avLst/>
            </a:prstGeom>
            <a:noFill/>
          </p:spPr>
          <p:txBody>
            <a:bodyPr wrap="square" lIns="0" tIns="0" rIns="576000" bIns="0" anchor="ctr" anchorCtr="0">
              <a:no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dirty="0">
                  <a:cs typeface="+mn-ea"/>
                  <a:sym typeface="+mn-lt"/>
                </a:rPr>
                <a:t>目标明确；岗责、流程、程序 清晰；训练到位</a:t>
              </a:r>
            </a:p>
          </p:txBody>
        </p:sp>
      </p:grpSp>
      <p:grpSp>
        <p:nvGrpSpPr>
          <p:cNvPr id="70" name="Group 2"/>
          <p:cNvGrpSpPr/>
          <p:nvPr/>
        </p:nvGrpSpPr>
        <p:grpSpPr>
          <a:xfrm>
            <a:off x="4914010" y="1609349"/>
            <a:ext cx="2619115" cy="1250727"/>
            <a:chOff x="4818760" y="1233667"/>
            <a:chExt cx="2619115" cy="1250727"/>
          </a:xfrm>
        </p:grpSpPr>
        <p:sp>
          <p:nvSpPr>
            <p:cNvPr id="71" name="TextBox 56"/>
            <p:cNvSpPr txBox="1"/>
            <p:nvPr/>
          </p:nvSpPr>
          <p:spPr bwMode="auto">
            <a:xfrm>
              <a:off x="4818760" y="1233667"/>
              <a:ext cx="2619115" cy="309958"/>
            </a:xfrm>
            <a:prstGeom prst="rect">
              <a:avLst/>
            </a:prstGeom>
            <a:noFill/>
          </p:spPr>
          <p:txBody>
            <a:bodyPr wrap="none" lIns="0" tIns="0" rIns="0" bIns="0" anchor="t" anchorCtr="1">
              <a:noAutofit/>
            </a:bodyPr>
            <a:lstStyle/>
            <a:p>
              <a:pPr latinLnBrk="0"/>
              <a:r>
                <a:rPr lang="zh-CN" altLang="en-US" sz="2400" dirty="0">
                  <a:solidFill>
                    <a:schemeClr val="accent1">
                      <a:lumMod val="100000"/>
                    </a:schemeClr>
                  </a:solidFill>
                  <a:cs typeface="+mn-ea"/>
                  <a:sym typeface="+mn-lt"/>
                </a:rPr>
                <a:t>事中控制</a:t>
              </a:r>
            </a:p>
          </p:txBody>
        </p:sp>
        <p:sp>
          <p:nvSpPr>
            <p:cNvPr id="72" name="TextBox 57"/>
            <p:cNvSpPr txBox="1"/>
            <p:nvPr/>
          </p:nvSpPr>
          <p:spPr bwMode="auto">
            <a:xfrm>
              <a:off x="4818760" y="1696025"/>
              <a:ext cx="2619115" cy="788369"/>
            </a:xfrm>
            <a:prstGeom prst="rect">
              <a:avLst/>
            </a:prstGeom>
            <a:noFill/>
          </p:spPr>
          <p:txBody>
            <a:bodyPr wrap="square" lIns="0" tIns="0" rIns="0" bIns="0" anchor="t" anchorCtr="1">
              <a:normAutofit/>
            </a:bodyPr>
            <a:lstStyle/>
            <a:p>
              <a:pPr algn="ctr" latinLnBrk="0">
                <a:lnSpc>
                  <a:spcPct val="120000"/>
                </a:lnSpc>
              </a:pPr>
              <a:r>
                <a:rPr lang="zh-CN" altLang="en-US" dirty="0">
                  <a:cs typeface="+mn-ea"/>
                  <a:sym typeface="+mn-lt"/>
                </a:rPr>
                <a:t>检查细化</a:t>
              </a:r>
              <a:r>
                <a:rPr lang="en-US" altLang="zh-CN" dirty="0">
                  <a:cs typeface="+mn-ea"/>
                  <a:sym typeface="+mn-lt"/>
                </a:rPr>
                <a:t>——</a:t>
              </a:r>
              <a:r>
                <a:rPr lang="zh-CN" altLang="en-US" dirty="0">
                  <a:cs typeface="+mn-ea"/>
                  <a:sym typeface="+mn-lt"/>
                </a:rPr>
                <a:t>执行促进、执行督导、执行检查细化</a:t>
              </a:r>
            </a:p>
          </p:txBody>
        </p:sp>
      </p:grpSp>
      <p:sp>
        <p:nvSpPr>
          <p:cNvPr id="73" name="图形"/>
          <p:cNvSpPr txBox="1"/>
          <p:nvPr/>
        </p:nvSpPr>
        <p:spPr>
          <a:xfrm>
            <a:off x="1384935" y="632539"/>
            <a:ext cx="47917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精细管理控制的三个阶段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prestig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1421507" y="2420317"/>
            <a:ext cx="1524051" cy="1541587"/>
            <a:chOff x="1163638" y="2192008"/>
            <a:chExt cx="2180118" cy="2205203"/>
          </a:xfrm>
        </p:grpSpPr>
        <p:sp>
          <p:nvSpPr>
            <p:cNvPr id="33" name="Freeform 5"/>
            <p:cNvSpPr/>
            <p:nvPr/>
          </p:nvSpPr>
          <p:spPr bwMode="auto">
            <a:xfrm>
              <a:off x="1163638" y="2453972"/>
              <a:ext cx="2180118" cy="1943239"/>
            </a:xfrm>
            <a:custGeom>
              <a:avLst/>
              <a:gdLst>
                <a:gd name="T0" fmla="*/ 282 w 3216"/>
                <a:gd name="T1" fmla="*/ 0 h 2855"/>
                <a:gd name="T2" fmla="*/ 2934 w 3216"/>
                <a:gd name="T3" fmla="*/ 0 h 2855"/>
                <a:gd name="T4" fmla="*/ 3216 w 3216"/>
                <a:gd name="T5" fmla="*/ 282 h 2855"/>
                <a:gd name="T6" fmla="*/ 3216 w 3216"/>
                <a:gd name="T7" fmla="*/ 2006 h 2855"/>
                <a:gd name="T8" fmla="*/ 3043 w 3216"/>
                <a:gd name="T9" fmla="*/ 2266 h 2855"/>
                <a:gd name="T10" fmla="*/ 1717 w 3216"/>
                <a:gd name="T11" fmla="*/ 2825 h 2855"/>
                <a:gd name="T12" fmla="*/ 1498 w 3216"/>
                <a:gd name="T13" fmla="*/ 2825 h 2855"/>
                <a:gd name="T14" fmla="*/ 173 w 3216"/>
                <a:gd name="T15" fmla="*/ 2266 h 2855"/>
                <a:gd name="T16" fmla="*/ 0 w 3216"/>
                <a:gd name="T17" fmla="*/ 2006 h 2855"/>
                <a:gd name="T18" fmla="*/ 0 w 3216"/>
                <a:gd name="T19" fmla="*/ 282 h 2855"/>
                <a:gd name="T20" fmla="*/ 282 w 3216"/>
                <a:gd name="T21" fmla="*/ 0 h 2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6" h="2855">
                  <a:moveTo>
                    <a:pt x="282" y="0"/>
                  </a:moveTo>
                  <a:lnTo>
                    <a:pt x="2934" y="0"/>
                  </a:lnTo>
                  <a:cubicBezTo>
                    <a:pt x="3089" y="0"/>
                    <a:pt x="3216" y="127"/>
                    <a:pt x="3216" y="282"/>
                  </a:cubicBezTo>
                  <a:lnTo>
                    <a:pt x="3216" y="2006"/>
                  </a:lnTo>
                  <a:cubicBezTo>
                    <a:pt x="3216" y="2122"/>
                    <a:pt x="3150" y="2221"/>
                    <a:pt x="3043" y="2266"/>
                  </a:cubicBezTo>
                  <a:lnTo>
                    <a:pt x="1717" y="2825"/>
                  </a:lnTo>
                  <a:cubicBezTo>
                    <a:pt x="1645" y="2855"/>
                    <a:pt x="1571" y="2855"/>
                    <a:pt x="1498" y="2825"/>
                  </a:cubicBezTo>
                  <a:lnTo>
                    <a:pt x="173" y="2266"/>
                  </a:lnTo>
                  <a:cubicBezTo>
                    <a:pt x="66" y="2221"/>
                    <a:pt x="0" y="2122"/>
                    <a:pt x="0" y="2006"/>
                  </a:cubicBezTo>
                  <a:lnTo>
                    <a:pt x="0" y="282"/>
                  </a:lnTo>
                  <a:cubicBezTo>
                    <a:pt x="0" y="127"/>
                    <a:pt x="127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岗位</a:t>
              </a:r>
            </a:p>
          </p:txBody>
        </p:sp>
        <p:sp>
          <p:nvSpPr>
            <p:cNvPr id="34" name="Freeform 6"/>
            <p:cNvSpPr/>
            <p:nvPr/>
          </p:nvSpPr>
          <p:spPr bwMode="auto">
            <a:xfrm>
              <a:off x="1408970" y="2192008"/>
              <a:ext cx="1691552" cy="738356"/>
            </a:xfrm>
            <a:custGeom>
              <a:avLst/>
              <a:gdLst>
                <a:gd name="T0" fmla="*/ 106 w 2118"/>
                <a:gd name="T1" fmla="*/ 0 h 920"/>
                <a:gd name="T2" fmla="*/ 2012 w 2118"/>
                <a:gd name="T3" fmla="*/ 0 h 920"/>
                <a:gd name="T4" fmla="*/ 2118 w 2118"/>
                <a:gd name="T5" fmla="*/ 106 h 920"/>
                <a:gd name="T6" fmla="*/ 2118 w 2118"/>
                <a:gd name="T7" fmla="*/ 410 h 920"/>
                <a:gd name="T8" fmla="*/ 2053 w 2118"/>
                <a:gd name="T9" fmla="*/ 507 h 920"/>
                <a:gd name="T10" fmla="*/ 1100 w 2118"/>
                <a:gd name="T11" fmla="*/ 909 h 920"/>
                <a:gd name="T12" fmla="*/ 1018 w 2118"/>
                <a:gd name="T13" fmla="*/ 909 h 920"/>
                <a:gd name="T14" fmla="*/ 65 w 2118"/>
                <a:gd name="T15" fmla="*/ 507 h 920"/>
                <a:gd name="T16" fmla="*/ 0 w 2118"/>
                <a:gd name="T17" fmla="*/ 410 h 920"/>
                <a:gd name="T18" fmla="*/ 0 w 2118"/>
                <a:gd name="T19" fmla="*/ 106 h 920"/>
                <a:gd name="T20" fmla="*/ 106 w 2118"/>
                <a:gd name="T21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8" h="920">
                  <a:moveTo>
                    <a:pt x="106" y="0"/>
                  </a:moveTo>
                  <a:lnTo>
                    <a:pt x="2012" y="0"/>
                  </a:lnTo>
                  <a:cubicBezTo>
                    <a:pt x="2070" y="0"/>
                    <a:pt x="2118" y="48"/>
                    <a:pt x="2118" y="106"/>
                  </a:cubicBezTo>
                  <a:lnTo>
                    <a:pt x="2118" y="410"/>
                  </a:lnTo>
                  <a:cubicBezTo>
                    <a:pt x="2118" y="453"/>
                    <a:pt x="2093" y="490"/>
                    <a:pt x="2053" y="507"/>
                  </a:cubicBezTo>
                  <a:lnTo>
                    <a:pt x="1100" y="909"/>
                  </a:lnTo>
                  <a:cubicBezTo>
                    <a:pt x="1073" y="920"/>
                    <a:pt x="1045" y="920"/>
                    <a:pt x="1018" y="909"/>
                  </a:cubicBezTo>
                  <a:lnTo>
                    <a:pt x="65" y="507"/>
                  </a:lnTo>
                  <a:cubicBezTo>
                    <a:pt x="25" y="490"/>
                    <a:pt x="0" y="453"/>
                    <a:pt x="0" y="410"/>
                  </a:cubicBez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35" name="组合 34"/>
            <p:cNvGrpSpPr/>
            <p:nvPr/>
          </p:nvGrpSpPr>
          <p:grpSpPr>
            <a:xfrm>
              <a:off x="2033931" y="2302396"/>
              <a:ext cx="439531" cy="414712"/>
              <a:chOff x="2209761" y="2404368"/>
              <a:chExt cx="439531" cy="414712"/>
            </a:xfrm>
          </p:grpSpPr>
          <p:sp>
            <p:nvSpPr>
              <p:cNvPr id="36" name="Freeform 349"/>
              <p:cNvSpPr/>
              <p:nvPr/>
            </p:nvSpPr>
            <p:spPr bwMode="auto">
              <a:xfrm>
                <a:off x="2224027" y="2404368"/>
                <a:ext cx="425265" cy="268332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37" name="Freeform 350"/>
              <p:cNvSpPr/>
              <p:nvPr/>
            </p:nvSpPr>
            <p:spPr bwMode="auto">
              <a:xfrm>
                <a:off x="2209761" y="2617782"/>
                <a:ext cx="386960" cy="201298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38" name="Freeform 351"/>
              <p:cNvSpPr>
                <a:spLocks noEditPoints="1"/>
              </p:cNvSpPr>
              <p:nvPr/>
            </p:nvSpPr>
            <p:spPr bwMode="auto">
              <a:xfrm>
                <a:off x="2290866" y="2486646"/>
                <a:ext cx="260514" cy="254065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39" name="Freeform 352"/>
              <p:cNvSpPr>
                <a:spLocks noEditPoints="1"/>
              </p:cNvSpPr>
              <p:nvPr/>
            </p:nvSpPr>
            <p:spPr bwMode="auto">
              <a:xfrm>
                <a:off x="2360636" y="2554071"/>
                <a:ext cx="120583" cy="119606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40" name="Oval 353"/>
              <p:cNvSpPr>
                <a:spLocks noChangeArrowheads="1"/>
              </p:cNvSpPr>
              <p:nvPr/>
            </p:nvSpPr>
            <p:spPr bwMode="auto">
              <a:xfrm>
                <a:off x="2399527" y="2592767"/>
                <a:ext cx="42800" cy="41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41" name="矩形 40"/>
          <p:cNvSpPr/>
          <p:nvPr/>
        </p:nvSpPr>
        <p:spPr>
          <a:xfrm>
            <a:off x="1395665" y="4300068"/>
            <a:ext cx="1608456" cy="1175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告诉员工做该做的正确的事</a:t>
            </a:r>
          </a:p>
        </p:txBody>
      </p:sp>
      <p:grpSp>
        <p:nvGrpSpPr>
          <p:cNvPr id="56" name="组合 55"/>
          <p:cNvGrpSpPr/>
          <p:nvPr/>
        </p:nvGrpSpPr>
        <p:grpSpPr>
          <a:xfrm>
            <a:off x="3307062" y="2420317"/>
            <a:ext cx="1524051" cy="1541587"/>
            <a:chOff x="1163638" y="2192008"/>
            <a:chExt cx="2180118" cy="2205203"/>
          </a:xfrm>
        </p:grpSpPr>
        <p:sp>
          <p:nvSpPr>
            <p:cNvPr id="58" name="Freeform 5"/>
            <p:cNvSpPr/>
            <p:nvPr/>
          </p:nvSpPr>
          <p:spPr bwMode="auto">
            <a:xfrm>
              <a:off x="1163638" y="2453972"/>
              <a:ext cx="2180118" cy="1943239"/>
            </a:xfrm>
            <a:custGeom>
              <a:avLst/>
              <a:gdLst>
                <a:gd name="T0" fmla="*/ 282 w 3216"/>
                <a:gd name="T1" fmla="*/ 0 h 2855"/>
                <a:gd name="T2" fmla="*/ 2934 w 3216"/>
                <a:gd name="T3" fmla="*/ 0 h 2855"/>
                <a:gd name="T4" fmla="*/ 3216 w 3216"/>
                <a:gd name="T5" fmla="*/ 282 h 2855"/>
                <a:gd name="T6" fmla="*/ 3216 w 3216"/>
                <a:gd name="T7" fmla="*/ 2006 h 2855"/>
                <a:gd name="T8" fmla="*/ 3043 w 3216"/>
                <a:gd name="T9" fmla="*/ 2266 h 2855"/>
                <a:gd name="T10" fmla="*/ 1717 w 3216"/>
                <a:gd name="T11" fmla="*/ 2825 h 2855"/>
                <a:gd name="T12" fmla="*/ 1498 w 3216"/>
                <a:gd name="T13" fmla="*/ 2825 h 2855"/>
                <a:gd name="T14" fmla="*/ 173 w 3216"/>
                <a:gd name="T15" fmla="*/ 2266 h 2855"/>
                <a:gd name="T16" fmla="*/ 0 w 3216"/>
                <a:gd name="T17" fmla="*/ 2006 h 2855"/>
                <a:gd name="T18" fmla="*/ 0 w 3216"/>
                <a:gd name="T19" fmla="*/ 282 h 2855"/>
                <a:gd name="T20" fmla="*/ 282 w 3216"/>
                <a:gd name="T21" fmla="*/ 0 h 2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6" h="2855">
                  <a:moveTo>
                    <a:pt x="282" y="0"/>
                  </a:moveTo>
                  <a:lnTo>
                    <a:pt x="2934" y="0"/>
                  </a:lnTo>
                  <a:cubicBezTo>
                    <a:pt x="3089" y="0"/>
                    <a:pt x="3216" y="127"/>
                    <a:pt x="3216" y="282"/>
                  </a:cubicBezTo>
                  <a:lnTo>
                    <a:pt x="3216" y="2006"/>
                  </a:lnTo>
                  <a:cubicBezTo>
                    <a:pt x="3216" y="2122"/>
                    <a:pt x="3150" y="2221"/>
                    <a:pt x="3043" y="2266"/>
                  </a:cubicBezTo>
                  <a:lnTo>
                    <a:pt x="1717" y="2825"/>
                  </a:lnTo>
                  <a:cubicBezTo>
                    <a:pt x="1645" y="2855"/>
                    <a:pt x="1571" y="2855"/>
                    <a:pt x="1498" y="2825"/>
                  </a:cubicBezTo>
                  <a:lnTo>
                    <a:pt x="173" y="2266"/>
                  </a:lnTo>
                  <a:cubicBezTo>
                    <a:pt x="66" y="2221"/>
                    <a:pt x="0" y="2122"/>
                    <a:pt x="0" y="2006"/>
                  </a:cubicBezTo>
                  <a:lnTo>
                    <a:pt x="0" y="282"/>
                  </a:lnTo>
                  <a:cubicBezTo>
                    <a:pt x="0" y="127"/>
                    <a:pt x="127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程序</a:t>
              </a:r>
            </a:p>
          </p:txBody>
        </p:sp>
        <p:sp>
          <p:nvSpPr>
            <p:cNvPr id="59" name="Freeform 6"/>
            <p:cNvSpPr/>
            <p:nvPr/>
          </p:nvSpPr>
          <p:spPr bwMode="auto">
            <a:xfrm>
              <a:off x="1408970" y="2192008"/>
              <a:ext cx="1691552" cy="738356"/>
            </a:xfrm>
            <a:custGeom>
              <a:avLst/>
              <a:gdLst>
                <a:gd name="T0" fmla="*/ 106 w 2118"/>
                <a:gd name="T1" fmla="*/ 0 h 920"/>
                <a:gd name="T2" fmla="*/ 2012 w 2118"/>
                <a:gd name="T3" fmla="*/ 0 h 920"/>
                <a:gd name="T4" fmla="*/ 2118 w 2118"/>
                <a:gd name="T5" fmla="*/ 106 h 920"/>
                <a:gd name="T6" fmla="*/ 2118 w 2118"/>
                <a:gd name="T7" fmla="*/ 410 h 920"/>
                <a:gd name="T8" fmla="*/ 2053 w 2118"/>
                <a:gd name="T9" fmla="*/ 507 h 920"/>
                <a:gd name="T10" fmla="*/ 1100 w 2118"/>
                <a:gd name="T11" fmla="*/ 909 h 920"/>
                <a:gd name="T12" fmla="*/ 1018 w 2118"/>
                <a:gd name="T13" fmla="*/ 909 h 920"/>
                <a:gd name="T14" fmla="*/ 65 w 2118"/>
                <a:gd name="T15" fmla="*/ 507 h 920"/>
                <a:gd name="T16" fmla="*/ 0 w 2118"/>
                <a:gd name="T17" fmla="*/ 410 h 920"/>
                <a:gd name="T18" fmla="*/ 0 w 2118"/>
                <a:gd name="T19" fmla="*/ 106 h 920"/>
                <a:gd name="T20" fmla="*/ 106 w 2118"/>
                <a:gd name="T21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8" h="920">
                  <a:moveTo>
                    <a:pt x="106" y="0"/>
                  </a:moveTo>
                  <a:lnTo>
                    <a:pt x="2012" y="0"/>
                  </a:lnTo>
                  <a:cubicBezTo>
                    <a:pt x="2070" y="0"/>
                    <a:pt x="2118" y="48"/>
                    <a:pt x="2118" y="106"/>
                  </a:cubicBezTo>
                  <a:lnTo>
                    <a:pt x="2118" y="410"/>
                  </a:lnTo>
                  <a:cubicBezTo>
                    <a:pt x="2118" y="453"/>
                    <a:pt x="2093" y="490"/>
                    <a:pt x="2053" y="507"/>
                  </a:cubicBezTo>
                  <a:lnTo>
                    <a:pt x="1100" y="909"/>
                  </a:lnTo>
                  <a:cubicBezTo>
                    <a:pt x="1073" y="920"/>
                    <a:pt x="1045" y="920"/>
                    <a:pt x="1018" y="909"/>
                  </a:cubicBezTo>
                  <a:lnTo>
                    <a:pt x="65" y="507"/>
                  </a:lnTo>
                  <a:cubicBezTo>
                    <a:pt x="25" y="490"/>
                    <a:pt x="0" y="453"/>
                    <a:pt x="0" y="410"/>
                  </a:cubicBez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60" name="组合 59"/>
            <p:cNvGrpSpPr/>
            <p:nvPr/>
          </p:nvGrpSpPr>
          <p:grpSpPr>
            <a:xfrm>
              <a:off x="2033931" y="2302396"/>
              <a:ext cx="439531" cy="414712"/>
              <a:chOff x="2209761" y="2404368"/>
              <a:chExt cx="439531" cy="414712"/>
            </a:xfrm>
          </p:grpSpPr>
          <p:sp>
            <p:nvSpPr>
              <p:cNvPr id="61" name="Freeform 349"/>
              <p:cNvSpPr/>
              <p:nvPr/>
            </p:nvSpPr>
            <p:spPr bwMode="auto">
              <a:xfrm>
                <a:off x="2224027" y="2404368"/>
                <a:ext cx="425265" cy="268332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62" name="Freeform 350"/>
              <p:cNvSpPr/>
              <p:nvPr/>
            </p:nvSpPr>
            <p:spPr bwMode="auto">
              <a:xfrm>
                <a:off x="2209761" y="2617782"/>
                <a:ext cx="386960" cy="201298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63" name="Freeform 351"/>
              <p:cNvSpPr>
                <a:spLocks noEditPoints="1"/>
              </p:cNvSpPr>
              <p:nvPr/>
            </p:nvSpPr>
            <p:spPr bwMode="auto">
              <a:xfrm>
                <a:off x="2290866" y="2486646"/>
                <a:ext cx="260514" cy="254065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64" name="Freeform 352"/>
              <p:cNvSpPr>
                <a:spLocks noEditPoints="1"/>
              </p:cNvSpPr>
              <p:nvPr/>
            </p:nvSpPr>
            <p:spPr bwMode="auto">
              <a:xfrm>
                <a:off x="2360636" y="2554071"/>
                <a:ext cx="120583" cy="119606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65" name="Oval 353"/>
              <p:cNvSpPr>
                <a:spLocks noChangeArrowheads="1"/>
              </p:cNvSpPr>
              <p:nvPr/>
            </p:nvSpPr>
            <p:spPr bwMode="auto">
              <a:xfrm>
                <a:off x="2399527" y="2592767"/>
                <a:ext cx="42800" cy="41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57" name="矩形 56"/>
          <p:cNvSpPr/>
          <p:nvPr/>
        </p:nvSpPr>
        <p:spPr>
          <a:xfrm>
            <a:off x="3281220" y="4300068"/>
            <a:ext cx="1608456" cy="805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告诉员工正确的做事</a:t>
            </a:r>
          </a:p>
        </p:txBody>
      </p:sp>
      <p:grpSp>
        <p:nvGrpSpPr>
          <p:cNvPr id="67" name="组合 66"/>
          <p:cNvGrpSpPr/>
          <p:nvPr/>
        </p:nvGrpSpPr>
        <p:grpSpPr>
          <a:xfrm>
            <a:off x="5192617" y="2420317"/>
            <a:ext cx="1524051" cy="1541587"/>
            <a:chOff x="1163638" y="2192008"/>
            <a:chExt cx="2180118" cy="2205203"/>
          </a:xfrm>
        </p:grpSpPr>
        <p:sp>
          <p:nvSpPr>
            <p:cNvPr id="69" name="Freeform 5"/>
            <p:cNvSpPr/>
            <p:nvPr/>
          </p:nvSpPr>
          <p:spPr bwMode="auto">
            <a:xfrm>
              <a:off x="1163638" y="2453972"/>
              <a:ext cx="2180118" cy="1943239"/>
            </a:xfrm>
            <a:custGeom>
              <a:avLst/>
              <a:gdLst>
                <a:gd name="T0" fmla="*/ 282 w 3216"/>
                <a:gd name="T1" fmla="*/ 0 h 2855"/>
                <a:gd name="T2" fmla="*/ 2934 w 3216"/>
                <a:gd name="T3" fmla="*/ 0 h 2855"/>
                <a:gd name="T4" fmla="*/ 3216 w 3216"/>
                <a:gd name="T5" fmla="*/ 282 h 2855"/>
                <a:gd name="T6" fmla="*/ 3216 w 3216"/>
                <a:gd name="T7" fmla="*/ 2006 h 2855"/>
                <a:gd name="T8" fmla="*/ 3043 w 3216"/>
                <a:gd name="T9" fmla="*/ 2266 h 2855"/>
                <a:gd name="T10" fmla="*/ 1717 w 3216"/>
                <a:gd name="T11" fmla="*/ 2825 h 2855"/>
                <a:gd name="T12" fmla="*/ 1498 w 3216"/>
                <a:gd name="T13" fmla="*/ 2825 h 2855"/>
                <a:gd name="T14" fmla="*/ 173 w 3216"/>
                <a:gd name="T15" fmla="*/ 2266 h 2855"/>
                <a:gd name="T16" fmla="*/ 0 w 3216"/>
                <a:gd name="T17" fmla="*/ 2006 h 2855"/>
                <a:gd name="T18" fmla="*/ 0 w 3216"/>
                <a:gd name="T19" fmla="*/ 282 h 2855"/>
                <a:gd name="T20" fmla="*/ 282 w 3216"/>
                <a:gd name="T21" fmla="*/ 0 h 2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6" h="2855">
                  <a:moveTo>
                    <a:pt x="282" y="0"/>
                  </a:moveTo>
                  <a:lnTo>
                    <a:pt x="2934" y="0"/>
                  </a:lnTo>
                  <a:cubicBezTo>
                    <a:pt x="3089" y="0"/>
                    <a:pt x="3216" y="127"/>
                    <a:pt x="3216" y="282"/>
                  </a:cubicBezTo>
                  <a:lnTo>
                    <a:pt x="3216" y="2006"/>
                  </a:lnTo>
                  <a:cubicBezTo>
                    <a:pt x="3216" y="2122"/>
                    <a:pt x="3150" y="2221"/>
                    <a:pt x="3043" y="2266"/>
                  </a:cubicBezTo>
                  <a:lnTo>
                    <a:pt x="1717" y="2825"/>
                  </a:lnTo>
                  <a:cubicBezTo>
                    <a:pt x="1645" y="2855"/>
                    <a:pt x="1571" y="2855"/>
                    <a:pt x="1498" y="2825"/>
                  </a:cubicBezTo>
                  <a:lnTo>
                    <a:pt x="173" y="2266"/>
                  </a:lnTo>
                  <a:cubicBezTo>
                    <a:pt x="66" y="2221"/>
                    <a:pt x="0" y="2122"/>
                    <a:pt x="0" y="2006"/>
                  </a:cubicBezTo>
                  <a:lnTo>
                    <a:pt x="0" y="282"/>
                  </a:lnTo>
                  <a:cubicBezTo>
                    <a:pt x="0" y="127"/>
                    <a:pt x="127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标准</a:t>
              </a:r>
            </a:p>
          </p:txBody>
        </p:sp>
        <p:sp>
          <p:nvSpPr>
            <p:cNvPr id="70" name="Freeform 6"/>
            <p:cNvSpPr/>
            <p:nvPr/>
          </p:nvSpPr>
          <p:spPr bwMode="auto">
            <a:xfrm>
              <a:off x="1408970" y="2192008"/>
              <a:ext cx="1691552" cy="738356"/>
            </a:xfrm>
            <a:custGeom>
              <a:avLst/>
              <a:gdLst>
                <a:gd name="T0" fmla="*/ 106 w 2118"/>
                <a:gd name="T1" fmla="*/ 0 h 920"/>
                <a:gd name="T2" fmla="*/ 2012 w 2118"/>
                <a:gd name="T3" fmla="*/ 0 h 920"/>
                <a:gd name="T4" fmla="*/ 2118 w 2118"/>
                <a:gd name="T5" fmla="*/ 106 h 920"/>
                <a:gd name="T6" fmla="*/ 2118 w 2118"/>
                <a:gd name="T7" fmla="*/ 410 h 920"/>
                <a:gd name="T8" fmla="*/ 2053 w 2118"/>
                <a:gd name="T9" fmla="*/ 507 h 920"/>
                <a:gd name="T10" fmla="*/ 1100 w 2118"/>
                <a:gd name="T11" fmla="*/ 909 h 920"/>
                <a:gd name="T12" fmla="*/ 1018 w 2118"/>
                <a:gd name="T13" fmla="*/ 909 h 920"/>
                <a:gd name="T14" fmla="*/ 65 w 2118"/>
                <a:gd name="T15" fmla="*/ 507 h 920"/>
                <a:gd name="T16" fmla="*/ 0 w 2118"/>
                <a:gd name="T17" fmla="*/ 410 h 920"/>
                <a:gd name="T18" fmla="*/ 0 w 2118"/>
                <a:gd name="T19" fmla="*/ 106 h 920"/>
                <a:gd name="T20" fmla="*/ 106 w 2118"/>
                <a:gd name="T21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8" h="920">
                  <a:moveTo>
                    <a:pt x="106" y="0"/>
                  </a:moveTo>
                  <a:lnTo>
                    <a:pt x="2012" y="0"/>
                  </a:lnTo>
                  <a:cubicBezTo>
                    <a:pt x="2070" y="0"/>
                    <a:pt x="2118" y="48"/>
                    <a:pt x="2118" y="106"/>
                  </a:cubicBezTo>
                  <a:lnTo>
                    <a:pt x="2118" y="410"/>
                  </a:lnTo>
                  <a:cubicBezTo>
                    <a:pt x="2118" y="453"/>
                    <a:pt x="2093" y="490"/>
                    <a:pt x="2053" y="507"/>
                  </a:cubicBezTo>
                  <a:lnTo>
                    <a:pt x="1100" y="909"/>
                  </a:lnTo>
                  <a:cubicBezTo>
                    <a:pt x="1073" y="920"/>
                    <a:pt x="1045" y="920"/>
                    <a:pt x="1018" y="909"/>
                  </a:cubicBezTo>
                  <a:lnTo>
                    <a:pt x="65" y="507"/>
                  </a:lnTo>
                  <a:cubicBezTo>
                    <a:pt x="25" y="490"/>
                    <a:pt x="0" y="453"/>
                    <a:pt x="0" y="410"/>
                  </a:cubicBez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2033931" y="2302396"/>
              <a:ext cx="439531" cy="414712"/>
              <a:chOff x="2209761" y="2404368"/>
              <a:chExt cx="439531" cy="414712"/>
            </a:xfrm>
          </p:grpSpPr>
          <p:sp>
            <p:nvSpPr>
              <p:cNvPr id="72" name="Freeform 349"/>
              <p:cNvSpPr/>
              <p:nvPr/>
            </p:nvSpPr>
            <p:spPr bwMode="auto">
              <a:xfrm>
                <a:off x="2224027" y="2404368"/>
                <a:ext cx="425265" cy="268332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73" name="Freeform 350"/>
              <p:cNvSpPr/>
              <p:nvPr/>
            </p:nvSpPr>
            <p:spPr bwMode="auto">
              <a:xfrm>
                <a:off x="2209761" y="2617782"/>
                <a:ext cx="386960" cy="201298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74" name="Freeform 351"/>
              <p:cNvSpPr>
                <a:spLocks noEditPoints="1"/>
              </p:cNvSpPr>
              <p:nvPr/>
            </p:nvSpPr>
            <p:spPr bwMode="auto">
              <a:xfrm>
                <a:off x="2290866" y="2486646"/>
                <a:ext cx="260514" cy="254065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75" name="Freeform 352"/>
              <p:cNvSpPr>
                <a:spLocks noEditPoints="1"/>
              </p:cNvSpPr>
              <p:nvPr/>
            </p:nvSpPr>
            <p:spPr bwMode="auto">
              <a:xfrm>
                <a:off x="2360636" y="2554071"/>
                <a:ext cx="120583" cy="119606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76" name="Oval 353"/>
              <p:cNvSpPr>
                <a:spLocks noChangeArrowheads="1"/>
              </p:cNvSpPr>
              <p:nvPr/>
            </p:nvSpPr>
            <p:spPr bwMode="auto">
              <a:xfrm>
                <a:off x="2399527" y="2592767"/>
                <a:ext cx="42800" cy="41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68" name="矩形 67"/>
          <p:cNvSpPr/>
          <p:nvPr/>
        </p:nvSpPr>
        <p:spPr>
          <a:xfrm>
            <a:off x="5166775" y="4300068"/>
            <a:ext cx="1608456" cy="1175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告诉员工正确做事的程度</a:t>
            </a:r>
          </a:p>
        </p:txBody>
      </p:sp>
      <p:grpSp>
        <p:nvGrpSpPr>
          <p:cNvPr id="78" name="组合 77"/>
          <p:cNvGrpSpPr/>
          <p:nvPr/>
        </p:nvGrpSpPr>
        <p:grpSpPr>
          <a:xfrm>
            <a:off x="7078172" y="2420317"/>
            <a:ext cx="1524051" cy="1541587"/>
            <a:chOff x="1163638" y="2192008"/>
            <a:chExt cx="2180118" cy="2205203"/>
          </a:xfrm>
        </p:grpSpPr>
        <p:sp>
          <p:nvSpPr>
            <p:cNvPr id="80" name="Freeform 5"/>
            <p:cNvSpPr/>
            <p:nvPr/>
          </p:nvSpPr>
          <p:spPr bwMode="auto">
            <a:xfrm>
              <a:off x="1163638" y="2453972"/>
              <a:ext cx="2180118" cy="1943239"/>
            </a:xfrm>
            <a:custGeom>
              <a:avLst/>
              <a:gdLst>
                <a:gd name="T0" fmla="*/ 282 w 3216"/>
                <a:gd name="T1" fmla="*/ 0 h 2855"/>
                <a:gd name="T2" fmla="*/ 2934 w 3216"/>
                <a:gd name="T3" fmla="*/ 0 h 2855"/>
                <a:gd name="T4" fmla="*/ 3216 w 3216"/>
                <a:gd name="T5" fmla="*/ 282 h 2855"/>
                <a:gd name="T6" fmla="*/ 3216 w 3216"/>
                <a:gd name="T7" fmla="*/ 2006 h 2855"/>
                <a:gd name="T8" fmla="*/ 3043 w 3216"/>
                <a:gd name="T9" fmla="*/ 2266 h 2855"/>
                <a:gd name="T10" fmla="*/ 1717 w 3216"/>
                <a:gd name="T11" fmla="*/ 2825 h 2855"/>
                <a:gd name="T12" fmla="*/ 1498 w 3216"/>
                <a:gd name="T13" fmla="*/ 2825 h 2855"/>
                <a:gd name="T14" fmla="*/ 173 w 3216"/>
                <a:gd name="T15" fmla="*/ 2266 h 2855"/>
                <a:gd name="T16" fmla="*/ 0 w 3216"/>
                <a:gd name="T17" fmla="*/ 2006 h 2855"/>
                <a:gd name="T18" fmla="*/ 0 w 3216"/>
                <a:gd name="T19" fmla="*/ 282 h 2855"/>
                <a:gd name="T20" fmla="*/ 282 w 3216"/>
                <a:gd name="T21" fmla="*/ 0 h 2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6" h="2855">
                  <a:moveTo>
                    <a:pt x="282" y="0"/>
                  </a:moveTo>
                  <a:lnTo>
                    <a:pt x="2934" y="0"/>
                  </a:lnTo>
                  <a:cubicBezTo>
                    <a:pt x="3089" y="0"/>
                    <a:pt x="3216" y="127"/>
                    <a:pt x="3216" y="282"/>
                  </a:cubicBezTo>
                  <a:lnTo>
                    <a:pt x="3216" y="2006"/>
                  </a:lnTo>
                  <a:cubicBezTo>
                    <a:pt x="3216" y="2122"/>
                    <a:pt x="3150" y="2221"/>
                    <a:pt x="3043" y="2266"/>
                  </a:cubicBezTo>
                  <a:lnTo>
                    <a:pt x="1717" y="2825"/>
                  </a:lnTo>
                  <a:cubicBezTo>
                    <a:pt x="1645" y="2855"/>
                    <a:pt x="1571" y="2855"/>
                    <a:pt x="1498" y="2825"/>
                  </a:cubicBezTo>
                  <a:lnTo>
                    <a:pt x="173" y="2266"/>
                  </a:lnTo>
                  <a:cubicBezTo>
                    <a:pt x="66" y="2221"/>
                    <a:pt x="0" y="2122"/>
                    <a:pt x="0" y="2006"/>
                  </a:cubicBezTo>
                  <a:lnTo>
                    <a:pt x="0" y="282"/>
                  </a:lnTo>
                  <a:cubicBezTo>
                    <a:pt x="0" y="127"/>
                    <a:pt x="127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制度</a:t>
              </a:r>
            </a:p>
          </p:txBody>
        </p:sp>
        <p:sp>
          <p:nvSpPr>
            <p:cNvPr id="81" name="Freeform 6"/>
            <p:cNvSpPr/>
            <p:nvPr/>
          </p:nvSpPr>
          <p:spPr bwMode="auto">
            <a:xfrm>
              <a:off x="1408970" y="2192008"/>
              <a:ext cx="1691552" cy="738356"/>
            </a:xfrm>
            <a:custGeom>
              <a:avLst/>
              <a:gdLst>
                <a:gd name="T0" fmla="*/ 106 w 2118"/>
                <a:gd name="T1" fmla="*/ 0 h 920"/>
                <a:gd name="T2" fmla="*/ 2012 w 2118"/>
                <a:gd name="T3" fmla="*/ 0 h 920"/>
                <a:gd name="T4" fmla="*/ 2118 w 2118"/>
                <a:gd name="T5" fmla="*/ 106 h 920"/>
                <a:gd name="T6" fmla="*/ 2118 w 2118"/>
                <a:gd name="T7" fmla="*/ 410 h 920"/>
                <a:gd name="T8" fmla="*/ 2053 w 2118"/>
                <a:gd name="T9" fmla="*/ 507 h 920"/>
                <a:gd name="T10" fmla="*/ 1100 w 2118"/>
                <a:gd name="T11" fmla="*/ 909 h 920"/>
                <a:gd name="T12" fmla="*/ 1018 w 2118"/>
                <a:gd name="T13" fmla="*/ 909 h 920"/>
                <a:gd name="T14" fmla="*/ 65 w 2118"/>
                <a:gd name="T15" fmla="*/ 507 h 920"/>
                <a:gd name="T16" fmla="*/ 0 w 2118"/>
                <a:gd name="T17" fmla="*/ 410 h 920"/>
                <a:gd name="T18" fmla="*/ 0 w 2118"/>
                <a:gd name="T19" fmla="*/ 106 h 920"/>
                <a:gd name="T20" fmla="*/ 106 w 2118"/>
                <a:gd name="T21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8" h="920">
                  <a:moveTo>
                    <a:pt x="106" y="0"/>
                  </a:moveTo>
                  <a:lnTo>
                    <a:pt x="2012" y="0"/>
                  </a:lnTo>
                  <a:cubicBezTo>
                    <a:pt x="2070" y="0"/>
                    <a:pt x="2118" y="48"/>
                    <a:pt x="2118" y="106"/>
                  </a:cubicBezTo>
                  <a:lnTo>
                    <a:pt x="2118" y="410"/>
                  </a:lnTo>
                  <a:cubicBezTo>
                    <a:pt x="2118" y="453"/>
                    <a:pt x="2093" y="490"/>
                    <a:pt x="2053" y="507"/>
                  </a:cubicBezTo>
                  <a:lnTo>
                    <a:pt x="1100" y="909"/>
                  </a:lnTo>
                  <a:cubicBezTo>
                    <a:pt x="1073" y="920"/>
                    <a:pt x="1045" y="920"/>
                    <a:pt x="1018" y="909"/>
                  </a:cubicBezTo>
                  <a:lnTo>
                    <a:pt x="65" y="507"/>
                  </a:lnTo>
                  <a:cubicBezTo>
                    <a:pt x="25" y="490"/>
                    <a:pt x="0" y="453"/>
                    <a:pt x="0" y="410"/>
                  </a:cubicBez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82" name="组合 81"/>
            <p:cNvGrpSpPr/>
            <p:nvPr/>
          </p:nvGrpSpPr>
          <p:grpSpPr>
            <a:xfrm>
              <a:off x="2033931" y="2302396"/>
              <a:ext cx="439531" cy="414712"/>
              <a:chOff x="2209761" y="2404368"/>
              <a:chExt cx="439531" cy="414712"/>
            </a:xfrm>
          </p:grpSpPr>
          <p:sp>
            <p:nvSpPr>
              <p:cNvPr id="83" name="Freeform 349"/>
              <p:cNvSpPr/>
              <p:nvPr/>
            </p:nvSpPr>
            <p:spPr bwMode="auto">
              <a:xfrm>
                <a:off x="2224027" y="2404368"/>
                <a:ext cx="425265" cy="268332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84" name="Freeform 350"/>
              <p:cNvSpPr/>
              <p:nvPr/>
            </p:nvSpPr>
            <p:spPr bwMode="auto">
              <a:xfrm>
                <a:off x="2209761" y="2617782"/>
                <a:ext cx="386960" cy="201298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85" name="Freeform 351"/>
              <p:cNvSpPr>
                <a:spLocks noEditPoints="1"/>
              </p:cNvSpPr>
              <p:nvPr/>
            </p:nvSpPr>
            <p:spPr bwMode="auto">
              <a:xfrm>
                <a:off x="2290866" y="2486646"/>
                <a:ext cx="260514" cy="254065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86" name="Freeform 352"/>
              <p:cNvSpPr>
                <a:spLocks noEditPoints="1"/>
              </p:cNvSpPr>
              <p:nvPr/>
            </p:nvSpPr>
            <p:spPr bwMode="auto">
              <a:xfrm>
                <a:off x="2360636" y="2554071"/>
                <a:ext cx="120583" cy="119606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87" name="Oval 353"/>
              <p:cNvSpPr>
                <a:spLocks noChangeArrowheads="1"/>
              </p:cNvSpPr>
              <p:nvPr/>
            </p:nvSpPr>
            <p:spPr bwMode="auto">
              <a:xfrm>
                <a:off x="2399527" y="2592767"/>
                <a:ext cx="42800" cy="41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79" name="矩形 78"/>
          <p:cNvSpPr/>
          <p:nvPr/>
        </p:nvSpPr>
        <p:spPr>
          <a:xfrm>
            <a:off x="7052330" y="4300068"/>
            <a:ext cx="1608456" cy="805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防止员工做错事的规定</a:t>
            </a:r>
          </a:p>
        </p:txBody>
      </p:sp>
      <p:grpSp>
        <p:nvGrpSpPr>
          <p:cNvPr id="89" name="组合 88"/>
          <p:cNvGrpSpPr/>
          <p:nvPr/>
        </p:nvGrpSpPr>
        <p:grpSpPr>
          <a:xfrm>
            <a:off x="8963728" y="2420317"/>
            <a:ext cx="1524051" cy="1541587"/>
            <a:chOff x="1163638" y="2192008"/>
            <a:chExt cx="2180118" cy="2205203"/>
          </a:xfrm>
        </p:grpSpPr>
        <p:sp>
          <p:nvSpPr>
            <p:cNvPr id="91" name="Freeform 5"/>
            <p:cNvSpPr/>
            <p:nvPr/>
          </p:nvSpPr>
          <p:spPr bwMode="auto">
            <a:xfrm>
              <a:off x="1163638" y="2453972"/>
              <a:ext cx="2180118" cy="1943239"/>
            </a:xfrm>
            <a:custGeom>
              <a:avLst/>
              <a:gdLst>
                <a:gd name="T0" fmla="*/ 282 w 3216"/>
                <a:gd name="T1" fmla="*/ 0 h 2855"/>
                <a:gd name="T2" fmla="*/ 2934 w 3216"/>
                <a:gd name="T3" fmla="*/ 0 h 2855"/>
                <a:gd name="T4" fmla="*/ 3216 w 3216"/>
                <a:gd name="T5" fmla="*/ 282 h 2855"/>
                <a:gd name="T6" fmla="*/ 3216 w 3216"/>
                <a:gd name="T7" fmla="*/ 2006 h 2855"/>
                <a:gd name="T8" fmla="*/ 3043 w 3216"/>
                <a:gd name="T9" fmla="*/ 2266 h 2855"/>
                <a:gd name="T10" fmla="*/ 1717 w 3216"/>
                <a:gd name="T11" fmla="*/ 2825 h 2855"/>
                <a:gd name="T12" fmla="*/ 1498 w 3216"/>
                <a:gd name="T13" fmla="*/ 2825 h 2855"/>
                <a:gd name="T14" fmla="*/ 173 w 3216"/>
                <a:gd name="T15" fmla="*/ 2266 h 2855"/>
                <a:gd name="T16" fmla="*/ 0 w 3216"/>
                <a:gd name="T17" fmla="*/ 2006 h 2855"/>
                <a:gd name="T18" fmla="*/ 0 w 3216"/>
                <a:gd name="T19" fmla="*/ 282 h 2855"/>
                <a:gd name="T20" fmla="*/ 282 w 3216"/>
                <a:gd name="T21" fmla="*/ 0 h 28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16" h="2855">
                  <a:moveTo>
                    <a:pt x="282" y="0"/>
                  </a:moveTo>
                  <a:lnTo>
                    <a:pt x="2934" y="0"/>
                  </a:lnTo>
                  <a:cubicBezTo>
                    <a:pt x="3089" y="0"/>
                    <a:pt x="3216" y="127"/>
                    <a:pt x="3216" y="282"/>
                  </a:cubicBezTo>
                  <a:lnTo>
                    <a:pt x="3216" y="2006"/>
                  </a:lnTo>
                  <a:cubicBezTo>
                    <a:pt x="3216" y="2122"/>
                    <a:pt x="3150" y="2221"/>
                    <a:pt x="3043" y="2266"/>
                  </a:cubicBezTo>
                  <a:lnTo>
                    <a:pt x="1717" y="2825"/>
                  </a:lnTo>
                  <a:cubicBezTo>
                    <a:pt x="1645" y="2855"/>
                    <a:pt x="1571" y="2855"/>
                    <a:pt x="1498" y="2825"/>
                  </a:cubicBezTo>
                  <a:lnTo>
                    <a:pt x="173" y="2266"/>
                  </a:lnTo>
                  <a:cubicBezTo>
                    <a:pt x="66" y="2221"/>
                    <a:pt x="0" y="2122"/>
                    <a:pt x="0" y="2006"/>
                  </a:cubicBezTo>
                  <a:lnTo>
                    <a:pt x="0" y="282"/>
                  </a:lnTo>
                  <a:cubicBezTo>
                    <a:pt x="0" y="127"/>
                    <a:pt x="127" y="0"/>
                    <a:pt x="282" y="0"/>
                  </a:cubicBezTo>
                  <a:close/>
                </a:path>
              </a:pathLst>
            </a:custGeom>
            <a:solidFill>
              <a:schemeClr val="accent1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lang="zh-CN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执行</a:t>
              </a:r>
            </a:p>
          </p:txBody>
        </p:sp>
        <p:sp>
          <p:nvSpPr>
            <p:cNvPr id="92" name="Freeform 6"/>
            <p:cNvSpPr/>
            <p:nvPr/>
          </p:nvSpPr>
          <p:spPr bwMode="auto">
            <a:xfrm>
              <a:off x="1408970" y="2192008"/>
              <a:ext cx="1691552" cy="738356"/>
            </a:xfrm>
            <a:custGeom>
              <a:avLst/>
              <a:gdLst>
                <a:gd name="T0" fmla="*/ 106 w 2118"/>
                <a:gd name="T1" fmla="*/ 0 h 920"/>
                <a:gd name="T2" fmla="*/ 2012 w 2118"/>
                <a:gd name="T3" fmla="*/ 0 h 920"/>
                <a:gd name="T4" fmla="*/ 2118 w 2118"/>
                <a:gd name="T5" fmla="*/ 106 h 920"/>
                <a:gd name="T6" fmla="*/ 2118 w 2118"/>
                <a:gd name="T7" fmla="*/ 410 h 920"/>
                <a:gd name="T8" fmla="*/ 2053 w 2118"/>
                <a:gd name="T9" fmla="*/ 507 h 920"/>
                <a:gd name="T10" fmla="*/ 1100 w 2118"/>
                <a:gd name="T11" fmla="*/ 909 h 920"/>
                <a:gd name="T12" fmla="*/ 1018 w 2118"/>
                <a:gd name="T13" fmla="*/ 909 h 920"/>
                <a:gd name="T14" fmla="*/ 65 w 2118"/>
                <a:gd name="T15" fmla="*/ 507 h 920"/>
                <a:gd name="T16" fmla="*/ 0 w 2118"/>
                <a:gd name="T17" fmla="*/ 410 h 920"/>
                <a:gd name="T18" fmla="*/ 0 w 2118"/>
                <a:gd name="T19" fmla="*/ 106 h 920"/>
                <a:gd name="T20" fmla="*/ 106 w 2118"/>
                <a:gd name="T21" fmla="*/ 0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18" h="920">
                  <a:moveTo>
                    <a:pt x="106" y="0"/>
                  </a:moveTo>
                  <a:lnTo>
                    <a:pt x="2012" y="0"/>
                  </a:lnTo>
                  <a:cubicBezTo>
                    <a:pt x="2070" y="0"/>
                    <a:pt x="2118" y="48"/>
                    <a:pt x="2118" y="106"/>
                  </a:cubicBezTo>
                  <a:lnTo>
                    <a:pt x="2118" y="410"/>
                  </a:lnTo>
                  <a:cubicBezTo>
                    <a:pt x="2118" y="453"/>
                    <a:pt x="2093" y="490"/>
                    <a:pt x="2053" y="507"/>
                  </a:cubicBezTo>
                  <a:lnTo>
                    <a:pt x="1100" y="909"/>
                  </a:lnTo>
                  <a:cubicBezTo>
                    <a:pt x="1073" y="920"/>
                    <a:pt x="1045" y="920"/>
                    <a:pt x="1018" y="909"/>
                  </a:cubicBezTo>
                  <a:lnTo>
                    <a:pt x="65" y="507"/>
                  </a:lnTo>
                  <a:cubicBezTo>
                    <a:pt x="25" y="490"/>
                    <a:pt x="0" y="453"/>
                    <a:pt x="0" y="410"/>
                  </a:cubicBezTo>
                  <a:lnTo>
                    <a:pt x="0" y="106"/>
                  </a:lnTo>
                  <a:cubicBezTo>
                    <a:pt x="0" y="48"/>
                    <a:pt x="48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2033931" y="2302396"/>
              <a:ext cx="439531" cy="414712"/>
              <a:chOff x="2209761" y="2404368"/>
              <a:chExt cx="439531" cy="414712"/>
            </a:xfrm>
          </p:grpSpPr>
          <p:sp>
            <p:nvSpPr>
              <p:cNvPr id="94" name="Freeform 349"/>
              <p:cNvSpPr/>
              <p:nvPr/>
            </p:nvSpPr>
            <p:spPr bwMode="auto">
              <a:xfrm>
                <a:off x="2224027" y="2404368"/>
                <a:ext cx="425265" cy="268332"/>
              </a:xfrm>
              <a:custGeom>
                <a:avLst/>
                <a:gdLst>
                  <a:gd name="T0" fmla="*/ 880 w 921"/>
                  <a:gd name="T1" fmla="*/ 447 h 581"/>
                  <a:gd name="T2" fmla="*/ 879 w 921"/>
                  <a:gd name="T3" fmla="*/ 427 h 581"/>
                  <a:gd name="T4" fmla="*/ 431 w 921"/>
                  <a:gd name="T5" fmla="*/ 0 h 581"/>
                  <a:gd name="T6" fmla="*/ 3 w 921"/>
                  <a:gd name="T7" fmla="*/ 317 h 581"/>
                  <a:gd name="T8" fmla="*/ 0 w 921"/>
                  <a:gd name="T9" fmla="*/ 326 h 581"/>
                  <a:gd name="T10" fmla="*/ 108 w 921"/>
                  <a:gd name="T11" fmla="*/ 326 h 581"/>
                  <a:gd name="T12" fmla="*/ 109 w 921"/>
                  <a:gd name="T13" fmla="*/ 322 h 581"/>
                  <a:gd name="T14" fmla="*/ 431 w 921"/>
                  <a:gd name="T15" fmla="*/ 102 h 581"/>
                  <a:gd name="T16" fmla="*/ 776 w 921"/>
                  <a:gd name="T17" fmla="*/ 424 h 581"/>
                  <a:gd name="T18" fmla="*/ 778 w 921"/>
                  <a:gd name="T19" fmla="*/ 447 h 581"/>
                  <a:gd name="T20" fmla="*/ 729 w 921"/>
                  <a:gd name="T21" fmla="*/ 447 h 581"/>
                  <a:gd name="T22" fmla="*/ 826 w 921"/>
                  <a:gd name="T23" fmla="*/ 581 h 581"/>
                  <a:gd name="T24" fmla="*/ 921 w 921"/>
                  <a:gd name="T25" fmla="*/ 447 h 581"/>
                  <a:gd name="T26" fmla="*/ 880 w 921"/>
                  <a:gd name="T27" fmla="*/ 447 h 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21" h="581">
                    <a:moveTo>
                      <a:pt x="880" y="447"/>
                    </a:moveTo>
                    <a:cubicBezTo>
                      <a:pt x="879" y="427"/>
                      <a:pt x="879" y="427"/>
                      <a:pt x="879" y="427"/>
                    </a:cubicBezTo>
                    <a:cubicBezTo>
                      <a:pt x="867" y="187"/>
                      <a:pt x="670" y="0"/>
                      <a:pt x="431" y="0"/>
                    </a:cubicBezTo>
                    <a:cubicBezTo>
                      <a:pt x="236" y="0"/>
                      <a:pt x="60" y="130"/>
                      <a:pt x="3" y="317"/>
                    </a:cubicBezTo>
                    <a:cubicBezTo>
                      <a:pt x="0" y="326"/>
                      <a:pt x="0" y="326"/>
                      <a:pt x="0" y="326"/>
                    </a:cubicBezTo>
                    <a:cubicBezTo>
                      <a:pt x="108" y="326"/>
                      <a:pt x="108" y="326"/>
                      <a:pt x="108" y="326"/>
                    </a:cubicBezTo>
                    <a:cubicBezTo>
                      <a:pt x="109" y="322"/>
                      <a:pt x="109" y="322"/>
                      <a:pt x="109" y="322"/>
                    </a:cubicBezTo>
                    <a:cubicBezTo>
                      <a:pt x="162" y="188"/>
                      <a:pt x="288" y="102"/>
                      <a:pt x="431" y="102"/>
                    </a:cubicBezTo>
                    <a:cubicBezTo>
                      <a:pt x="612" y="102"/>
                      <a:pt x="763" y="244"/>
                      <a:pt x="776" y="424"/>
                    </a:cubicBezTo>
                    <a:cubicBezTo>
                      <a:pt x="778" y="447"/>
                      <a:pt x="778" y="447"/>
                      <a:pt x="778" y="447"/>
                    </a:cubicBezTo>
                    <a:cubicBezTo>
                      <a:pt x="729" y="447"/>
                      <a:pt x="729" y="447"/>
                      <a:pt x="729" y="447"/>
                    </a:cubicBezTo>
                    <a:cubicBezTo>
                      <a:pt x="826" y="581"/>
                      <a:pt x="826" y="581"/>
                      <a:pt x="826" y="581"/>
                    </a:cubicBezTo>
                    <a:cubicBezTo>
                      <a:pt x="921" y="447"/>
                      <a:pt x="921" y="447"/>
                      <a:pt x="921" y="447"/>
                    </a:cubicBezTo>
                    <a:lnTo>
                      <a:pt x="880" y="44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95" name="Freeform 350"/>
              <p:cNvSpPr/>
              <p:nvPr/>
            </p:nvSpPr>
            <p:spPr bwMode="auto">
              <a:xfrm>
                <a:off x="2209761" y="2617782"/>
                <a:ext cx="386960" cy="201298"/>
              </a:xfrm>
              <a:custGeom>
                <a:avLst/>
                <a:gdLst>
                  <a:gd name="T0" fmla="*/ 704 w 838"/>
                  <a:gd name="T1" fmla="*/ 235 h 436"/>
                  <a:gd name="T2" fmla="*/ 462 w 838"/>
                  <a:gd name="T3" fmla="*/ 334 h 436"/>
                  <a:gd name="T4" fmla="*/ 166 w 838"/>
                  <a:gd name="T5" fmla="*/ 166 h 436"/>
                  <a:gd name="T6" fmla="*/ 147 w 838"/>
                  <a:gd name="T7" fmla="*/ 134 h 436"/>
                  <a:gd name="T8" fmla="*/ 192 w 838"/>
                  <a:gd name="T9" fmla="*/ 134 h 436"/>
                  <a:gd name="T10" fmla="*/ 95 w 838"/>
                  <a:gd name="T11" fmla="*/ 0 h 436"/>
                  <a:gd name="T12" fmla="*/ 0 w 838"/>
                  <a:gd name="T13" fmla="*/ 134 h 436"/>
                  <a:gd name="T14" fmla="*/ 38 w 838"/>
                  <a:gd name="T15" fmla="*/ 134 h 436"/>
                  <a:gd name="T16" fmla="*/ 43 w 838"/>
                  <a:gd name="T17" fmla="*/ 147 h 436"/>
                  <a:gd name="T18" fmla="*/ 462 w 838"/>
                  <a:gd name="T19" fmla="*/ 436 h 436"/>
                  <a:gd name="T20" fmla="*/ 830 w 838"/>
                  <a:gd name="T21" fmla="*/ 244 h 436"/>
                  <a:gd name="T22" fmla="*/ 838 w 838"/>
                  <a:gd name="T23" fmla="*/ 233 h 436"/>
                  <a:gd name="T24" fmla="*/ 706 w 838"/>
                  <a:gd name="T25" fmla="*/ 233 h 436"/>
                  <a:gd name="T26" fmla="*/ 704 w 838"/>
                  <a:gd name="T27" fmla="*/ 235 h 4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38" h="436">
                    <a:moveTo>
                      <a:pt x="704" y="235"/>
                    </a:moveTo>
                    <a:cubicBezTo>
                      <a:pt x="640" y="298"/>
                      <a:pt x="551" y="334"/>
                      <a:pt x="462" y="334"/>
                    </a:cubicBezTo>
                    <a:cubicBezTo>
                      <a:pt x="342" y="334"/>
                      <a:pt x="228" y="270"/>
                      <a:pt x="166" y="166"/>
                    </a:cubicBezTo>
                    <a:cubicBezTo>
                      <a:pt x="147" y="134"/>
                      <a:pt x="147" y="134"/>
                      <a:pt x="147" y="134"/>
                    </a:cubicBezTo>
                    <a:cubicBezTo>
                      <a:pt x="192" y="134"/>
                      <a:pt x="192" y="134"/>
                      <a:pt x="192" y="134"/>
                    </a:cubicBezTo>
                    <a:cubicBezTo>
                      <a:pt x="95" y="0"/>
                      <a:pt x="95" y="0"/>
                      <a:pt x="95" y="0"/>
                    </a:cubicBezTo>
                    <a:cubicBezTo>
                      <a:pt x="0" y="134"/>
                      <a:pt x="0" y="134"/>
                      <a:pt x="0" y="134"/>
                    </a:cubicBezTo>
                    <a:cubicBezTo>
                      <a:pt x="38" y="134"/>
                      <a:pt x="38" y="134"/>
                      <a:pt x="38" y="134"/>
                    </a:cubicBezTo>
                    <a:cubicBezTo>
                      <a:pt x="43" y="147"/>
                      <a:pt x="43" y="147"/>
                      <a:pt x="43" y="147"/>
                    </a:cubicBezTo>
                    <a:cubicBezTo>
                      <a:pt x="109" y="320"/>
                      <a:pt x="278" y="436"/>
                      <a:pt x="462" y="436"/>
                    </a:cubicBezTo>
                    <a:cubicBezTo>
                      <a:pt x="609" y="436"/>
                      <a:pt x="746" y="364"/>
                      <a:pt x="830" y="244"/>
                    </a:cubicBezTo>
                    <a:cubicBezTo>
                      <a:pt x="838" y="233"/>
                      <a:pt x="838" y="233"/>
                      <a:pt x="838" y="233"/>
                    </a:cubicBezTo>
                    <a:cubicBezTo>
                      <a:pt x="706" y="233"/>
                      <a:pt x="706" y="233"/>
                      <a:pt x="706" y="233"/>
                    </a:cubicBezTo>
                    <a:lnTo>
                      <a:pt x="704" y="23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96" name="Freeform 351"/>
              <p:cNvSpPr>
                <a:spLocks noEditPoints="1"/>
              </p:cNvSpPr>
              <p:nvPr/>
            </p:nvSpPr>
            <p:spPr bwMode="auto">
              <a:xfrm>
                <a:off x="2290866" y="2486646"/>
                <a:ext cx="260514" cy="254065"/>
              </a:xfrm>
              <a:custGeom>
                <a:avLst/>
                <a:gdLst>
                  <a:gd name="T0" fmla="*/ 0 w 564"/>
                  <a:gd name="T1" fmla="*/ 227 h 550"/>
                  <a:gd name="T2" fmla="*/ 0 w 564"/>
                  <a:gd name="T3" fmla="*/ 327 h 550"/>
                  <a:gd name="T4" fmla="*/ 46 w 564"/>
                  <a:gd name="T5" fmla="*/ 327 h 550"/>
                  <a:gd name="T6" fmla="*/ 80 w 564"/>
                  <a:gd name="T7" fmla="*/ 407 h 550"/>
                  <a:gd name="T8" fmla="*/ 48 w 564"/>
                  <a:gd name="T9" fmla="*/ 439 h 550"/>
                  <a:gd name="T10" fmla="*/ 119 w 564"/>
                  <a:gd name="T11" fmla="*/ 510 h 550"/>
                  <a:gd name="T12" fmla="*/ 151 w 564"/>
                  <a:gd name="T13" fmla="*/ 478 h 550"/>
                  <a:gd name="T14" fmla="*/ 230 w 564"/>
                  <a:gd name="T15" fmla="*/ 511 h 550"/>
                  <a:gd name="T16" fmla="*/ 230 w 564"/>
                  <a:gd name="T17" fmla="*/ 550 h 550"/>
                  <a:gd name="T18" fmla="*/ 330 w 564"/>
                  <a:gd name="T19" fmla="*/ 550 h 550"/>
                  <a:gd name="T20" fmla="*/ 330 w 564"/>
                  <a:gd name="T21" fmla="*/ 512 h 550"/>
                  <a:gd name="T22" fmla="*/ 414 w 564"/>
                  <a:gd name="T23" fmla="*/ 478 h 550"/>
                  <a:gd name="T24" fmla="*/ 444 w 564"/>
                  <a:gd name="T25" fmla="*/ 509 h 550"/>
                  <a:gd name="T26" fmla="*/ 515 w 564"/>
                  <a:gd name="T27" fmla="*/ 438 h 550"/>
                  <a:gd name="T28" fmla="*/ 485 w 564"/>
                  <a:gd name="T29" fmla="*/ 408 h 550"/>
                  <a:gd name="T30" fmla="*/ 520 w 564"/>
                  <a:gd name="T31" fmla="*/ 327 h 550"/>
                  <a:gd name="T32" fmla="*/ 564 w 564"/>
                  <a:gd name="T33" fmla="*/ 327 h 550"/>
                  <a:gd name="T34" fmla="*/ 564 w 564"/>
                  <a:gd name="T35" fmla="*/ 227 h 550"/>
                  <a:gd name="T36" fmla="*/ 521 w 564"/>
                  <a:gd name="T37" fmla="*/ 227 h 550"/>
                  <a:gd name="T38" fmla="*/ 486 w 564"/>
                  <a:gd name="T39" fmla="*/ 143 h 550"/>
                  <a:gd name="T40" fmla="*/ 518 w 564"/>
                  <a:gd name="T41" fmla="*/ 111 h 550"/>
                  <a:gd name="T42" fmla="*/ 447 w 564"/>
                  <a:gd name="T43" fmla="*/ 40 h 550"/>
                  <a:gd name="T44" fmla="*/ 415 w 564"/>
                  <a:gd name="T45" fmla="*/ 72 h 550"/>
                  <a:gd name="T46" fmla="*/ 330 w 564"/>
                  <a:gd name="T47" fmla="*/ 38 h 550"/>
                  <a:gd name="T48" fmla="*/ 330 w 564"/>
                  <a:gd name="T49" fmla="*/ 0 h 550"/>
                  <a:gd name="T50" fmla="*/ 230 w 564"/>
                  <a:gd name="T51" fmla="*/ 0 h 550"/>
                  <a:gd name="T52" fmla="*/ 230 w 564"/>
                  <a:gd name="T53" fmla="*/ 39 h 550"/>
                  <a:gd name="T54" fmla="*/ 150 w 564"/>
                  <a:gd name="T55" fmla="*/ 73 h 550"/>
                  <a:gd name="T56" fmla="*/ 116 w 564"/>
                  <a:gd name="T57" fmla="*/ 39 h 550"/>
                  <a:gd name="T58" fmla="*/ 45 w 564"/>
                  <a:gd name="T59" fmla="*/ 110 h 550"/>
                  <a:gd name="T60" fmla="*/ 79 w 564"/>
                  <a:gd name="T61" fmla="*/ 144 h 550"/>
                  <a:gd name="T62" fmla="*/ 45 w 564"/>
                  <a:gd name="T63" fmla="*/ 227 h 550"/>
                  <a:gd name="T64" fmla="*/ 0 w 564"/>
                  <a:gd name="T65" fmla="*/ 227 h 550"/>
                  <a:gd name="T66" fmla="*/ 283 w 564"/>
                  <a:gd name="T67" fmla="*/ 104 h 550"/>
                  <a:gd name="T68" fmla="*/ 456 w 564"/>
                  <a:gd name="T69" fmla="*/ 275 h 550"/>
                  <a:gd name="T70" fmla="*/ 283 w 564"/>
                  <a:gd name="T71" fmla="*/ 446 h 550"/>
                  <a:gd name="T72" fmla="*/ 110 w 564"/>
                  <a:gd name="T73" fmla="*/ 275 h 550"/>
                  <a:gd name="T74" fmla="*/ 283 w 564"/>
                  <a:gd name="T75" fmla="*/ 104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64" h="550">
                    <a:moveTo>
                      <a:pt x="0" y="227"/>
                    </a:moveTo>
                    <a:cubicBezTo>
                      <a:pt x="0" y="327"/>
                      <a:pt x="0" y="327"/>
                      <a:pt x="0" y="327"/>
                    </a:cubicBezTo>
                    <a:cubicBezTo>
                      <a:pt x="46" y="327"/>
                      <a:pt x="46" y="327"/>
                      <a:pt x="46" y="327"/>
                    </a:cubicBezTo>
                    <a:cubicBezTo>
                      <a:pt x="52" y="356"/>
                      <a:pt x="64" y="383"/>
                      <a:pt x="80" y="407"/>
                    </a:cubicBezTo>
                    <a:cubicBezTo>
                      <a:pt x="48" y="439"/>
                      <a:pt x="48" y="439"/>
                      <a:pt x="48" y="439"/>
                    </a:cubicBezTo>
                    <a:cubicBezTo>
                      <a:pt x="119" y="510"/>
                      <a:pt x="119" y="510"/>
                      <a:pt x="119" y="510"/>
                    </a:cubicBezTo>
                    <a:cubicBezTo>
                      <a:pt x="151" y="478"/>
                      <a:pt x="151" y="478"/>
                      <a:pt x="151" y="478"/>
                    </a:cubicBezTo>
                    <a:cubicBezTo>
                      <a:pt x="175" y="493"/>
                      <a:pt x="202" y="504"/>
                      <a:pt x="230" y="511"/>
                    </a:cubicBezTo>
                    <a:cubicBezTo>
                      <a:pt x="230" y="550"/>
                      <a:pt x="230" y="550"/>
                      <a:pt x="230" y="550"/>
                    </a:cubicBezTo>
                    <a:cubicBezTo>
                      <a:pt x="330" y="550"/>
                      <a:pt x="330" y="550"/>
                      <a:pt x="330" y="550"/>
                    </a:cubicBezTo>
                    <a:cubicBezTo>
                      <a:pt x="330" y="512"/>
                      <a:pt x="330" y="512"/>
                      <a:pt x="330" y="512"/>
                    </a:cubicBezTo>
                    <a:cubicBezTo>
                      <a:pt x="360" y="506"/>
                      <a:pt x="389" y="494"/>
                      <a:pt x="414" y="478"/>
                    </a:cubicBezTo>
                    <a:cubicBezTo>
                      <a:pt x="444" y="509"/>
                      <a:pt x="444" y="509"/>
                      <a:pt x="444" y="509"/>
                    </a:cubicBezTo>
                    <a:cubicBezTo>
                      <a:pt x="515" y="438"/>
                      <a:pt x="515" y="438"/>
                      <a:pt x="515" y="438"/>
                    </a:cubicBezTo>
                    <a:cubicBezTo>
                      <a:pt x="485" y="408"/>
                      <a:pt x="485" y="408"/>
                      <a:pt x="485" y="408"/>
                    </a:cubicBezTo>
                    <a:cubicBezTo>
                      <a:pt x="502" y="384"/>
                      <a:pt x="514" y="356"/>
                      <a:pt x="520" y="327"/>
                    </a:cubicBezTo>
                    <a:cubicBezTo>
                      <a:pt x="564" y="327"/>
                      <a:pt x="564" y="327"/>
                      <a:pt x="564" y="327"/>
                    </a:cubicBezTo>
                    <a:cubicBezTo>
                      <a:pt x="564" y="227"/>
                      <a:pt x="564" y="227"/>
                      <a:pt x="564" y="227"/>
                    </a:cubicBezTo>
                    <a:cubicBezTo>
                      <a:pt x="521" y="227"/>
                      <a:pt x="521" y="227"/>
                      <a:pt x="521" y="227"/>
                    </a:cubicBezTo>
                    <a:cubicBezTo>
                      <a:pt x="515" y="196"/>
                      <a:pt x="503" y="168"/>
                      <a:pt x="486" y="143"/>
                    </a:cubicBezTo>
                    <a:cubicBezTo>
                      <a:pt x="518" y="111"/>
                      <a:pt x="518" y="111"/>
                      <a:pt x="518" y="111"/>
                    </a:cubicBezTo>
                    <a:cubicBezTo>
                      <a:pt x="447" y="40"/>
                      <a:pt x="447" y="40"/>
                      <a:pt x="447" y="40"/>
                    </a:cubicBezTo>
                    <a:cubicBezTo>
                      <a:pt x="415" y="72"/>
                      <a:pt x="415" y="72"/>
                      <a:pt x="415" y="72"/>
                    </a:cubicBezTo>
                    <a:cubicBezTo>
                      <a:pt x="389" y="56"/>
                      <a:pt x="361" y="44"/>
                      <a:pt x="330" y="38"/>
                    </a:cubicBezTo>
                    <a:cubicBezTo>
                      <a:pt x="330" y="0"/>
                      <a:pt x="330" y="0"/>
                      <a:pt x="330" y="0"/>
                    </a:cubicBezTo>
                    <a:cubicBezTo>
                      <a:pt x="230" y="0"/>
                      <a:pt x="230" y="0"/>
                      <a:pt x="230" y="0"/>
                    </a:cubicBezTo>
                    <a:cubicBezTo>
                      <a:pt x="230" y="39"/>
                      <a:pt x="230" y="39"/>
                      <a:pt x="230" y="39"/>
                    </a:cubicBezTo>
                    <a:cubicBezTo>
                      <a:pt x="201" y="46"/>
                      <a:pt x="174" y="57"/>
                      <a:pt x="150" y="73"/>
                    </a:cubicBezTo>
                    <a:cubicBezTo>
                      <a:pt x="116" y="39"/>
                      <a:pt x="116" y="39"/>
                      <a:pt x="116" y="39"/>
                    </a:cubicBezTo>
                    <a:cubicBezTo>
                      <a:pt x="45" y="110"/>
                      <a:pt x="45" y="110"/>
                      <a:pt x="45" y="110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63" y="169"/>
                      <a:pt x="51" y="197"/>
                      <a:pt x="45" y="227"/>
                    </a:cubicBezTo>
                    <a:lnTo>
                      <a:pt x="0" y="227"/>
                    </a:lnTo>
                    <a:close/>
                    <a:moveTo>
                      <a:pt x="283" y="104"/>
                    </a:moveTo>
                    <a:cubicBezTo>
                      <a:pt x="378" y="104"/>
                      <a:pt x="456" y="181"/>
                      <a:pt x="456" y="275"/>
                    </a:cubicBezTo>
                    <a:cubicBezTo>
                      <a:pt x="456" y="369"/>
                      <a:pt x="378" y="446"/>
                      <a:pt x="283" y="446"/>
                    </a:cubicBezTo>
                    <a:cubicBezTo>
                      <a:pt x="188" y="446"/>
                      <a:pt x="110" y="369"/>
                      <a:pt x="110" y="275"/>
                    </a:cubicBezTo>
                    <a:cubicBezTo>
                      <a:pt x="110" y="181"/>
                      <a:pt x="188" y="104"/>
                      <a:pt x="283" y="1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97" name="Freeform 352"/>
              <p:cNvSpPr>
                <a:spLocks noEditPoints="1"/>
              </p:cNvSpPr>
              <p:nvPr/>
            </p:nvSpPr>
            <p:spPr bwMode="auto">
              <a:xfrm>
                <a:off x="2360636" y="2554071"/>
                <a:ext cx="120583" cy="119606"/>
              </a:xfrm>
              <a:custGeom>
                <a:avLst/>
                <a:gdLst>
                  <a:gd name="T0" fmla="*/ 131 w 261"/>
                  <a:gd name="T1" fmla="*/ 259 h 259"/>
                  <a:gd name="T2" fmla="*/ 261 w 261"/>
                  <a:gd name="T3" fmla="*/ 129 h 259"/>
                  <a:gd name="T4" fmla="*/ 131 w 261"/>
                  <a:gd name="T5" fmla="*/ 0 h 259"/>
                  <a:gd name="T6" fmla="*/ 0 w 261"/>
                  <a:gd name="T7" fmla="*/ 129 h 259"/>
                  <a:gd name="T8" fmla="*/ 131 w 261"/>
                  <a:gd name="T9" fmla="*/ 259 h 259"/>
                  <a:gd name="T10" fmla="*/ 131 w 261"/>
                  <a:gd name="T11" fmla="*/ 42 h 259"/>
                  <a:gd name="T12" fmla="*/ 219 w 261"/>
                  <a:gd name="T13" fmla="*/ 129 h 259"/>
                  <a:gd name="T14" fmla="*/ 131 w 261"/>
                  <a:gd name="T15" fmla="*/ 217 h 259"/>
                  <a:gd name="T16" fmla="*/ 42 w 261"/>
                  <a:gd name="T17" fmla="*/ 129 h 259"/>
                  <a:gd name="T18" fmla="*/ 131 w 261"/>
                  <a:gd name="T19" fmla="*/ 42 h 2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1" h="259">
                    <a:moveTo>
                      <a:pt x="131" y="259"/>
                    </a:moveTo>
                    <a:cubicBezTo>
                      <a:pt x="203" y="259"/>
                      <a:pt x="261" y="201"/>
                      <a:pt x="261" y="129"/>
                    </a:cubicBezTo>
                    <a:cubicBezTo>
                      <a:pt x="261" y="58"/>
                      <a:pt x="203" y="0"/>
                      <a:pt x="131" y="0"/>
                    </a:cubicBezTo>
                    <a:cubicBezTo>
                      <a:pt x="58" y="0"/>
                      <a:pt x="0" y="58"/>
                      <a:pt x="0" y="129"/>
                    </a:cubicBezTo>
                    <a:cubicBezTo>
                      <a:pt x="0" y="201"/>
                      <a:pt x="58" y="259"/>
                      <a:pt x="131" y="259"/>
                    </a:cubicBezTo>
                    <a:close/>
                    <a:moveTo>
                      <a:pt x="131" y="42"/>
                    </a:moveTo>
                    <a:cubicBezTo>
                      <a:pt x="179" y="42"/>
                      <a:pt x="219" y="81"/>
                      <a:pt x="219" y="129"/>
                    </a:cubicBezTo>
                    <a:cubicBezTo>
                      <a:pt x="219" y="177"/>
                      <a:pt x="179" y="217"/>
                      <a:pt x="131" y="217"/>
                    </a:cubicBezTo>
                    <a:cubicBezTo>
                      <a:pt x="82" y="217"/>
                      <a:pt x="42" y="177"/>
                      <a:pt x="42" y="129"/>
                    </a:cubicBezTo>
                    <a:cubicBezTo>
                      <a:pt x="42" y="81"/>
                      <a:pt x="82" y="42"/>
                      <a:pt x="131" y="42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  <p:sp>
            <p:nvSpPr>
              <p:cNvPr id="98" name="Oval 353"/>
              <p:cNvSpPr>
                <a:spLocks noChangeArrowheads="1"/>
              </p:cNvSpPr>
              <p:nvPr/>
            </p:nvSpPr>
            <p:spPr bwMode="auto">
              <a:xfrm>
                <a:off x="2399527" y="2592767"/>
                <a:ext cx="42800" cy="4162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solidFill>
                    <a:schemeClr val="lt1"/>
                  </a:solidFill>
                </a:endParaRPr>
              </a:p>
            </p:txBody>
          </p:sp>
        </p:grpSp>
      </p:grpSp>
      <p:sp>
        <p:nvSpPr>
          <p:cNvPr id="90" name="矩形 89"/>
          <p:cNvSpPr/>
          <p:nvPr/>
        </p:nvSpPr>
        <p:spPr>
          <a:xfrm>
            <a:off x="8937886" y="4300068"/>
            <a:ext cx="1608456" cy="1175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defRPr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按上述规定进行的检查和考核</a:t>
            </a:r>
          </a:p>
        </p:txBody>
      </p:sp>
      <p:sp>
        <p:nvSpPr>
          <p:cNvPr id="99" name="图形"/>
          <p:cNvSpPr txBox="1"/>
          <p:nvPr/>
        </p:nvSpPr>
        <p:spPr>
          <a:xfrm>
            <a:off x="1384934" y="632539"/>
            <a:ext cx="5331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没有检查和考核就等于没有管理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57" grpId="0"/>
      <p:bldP spid="68" grpId="0"/>
      <p:bldP spid="79" grpId="0"/>
      <p:bldP spid="90" grpId="0"/>
      <p:bldP spid="9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1420495" y="1946638"/>
            <a:ext cx="9342120" cy="664678"/>
            <a:chOff x="6070831" y="1737088"/>
            <a:chExt cx="9342120" cy="664678"/>
          </a:xfrm>
        </p:grpSpPr>
        <p:sp>
          <p:nvSpPr>
            <p:cNvPr id="13" name="矩形: 圆角 12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01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4" name="Shape 566"/>
            <p:cNvSpPr/>
            <p:nvPr/>
          </p:nvSpPr>
          <p:spPr>
            <a:xfrm>
              <a:off x="6847359" y="1737088"/>
              <a:ext cx="8565592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将比较固定的或天天要做的工作程序化首先要将工作流程程序化。在生产、行政、后勤、服务工作中，对流程中的每个程序制订程序规定，使操作有标准、有方法、有约束条件</a:t>
              </a: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420495" y="3408382"/>
            <a:ext cx="9342120" cy="1293533"/>
            <a:chOff x="6070831" y="1737088"/>
            <a:chExt cx="9342120" cy="1293533"/>
          </a:xfrm>
        </p:grpSpPr>
        <p:sp>
          <p:nvSpPr>
            <p:cNvPr id="16" name="矩形: 圆角 15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02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17" name="Shape 566"/>
            <p:cNvSpPr/>
            <p:nvPr/>
          </p:nvSpPr>
          <p:spPr>
            <a:xfrm>
              <a:off x="6847359" y="1737088"/>
              <a:ext cx="8565592" cy="1293533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例行性工作①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——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周期性工作的程序管理有些工作不是天天有，但有相对固定的时间周期。</a:t>
              </a:r>
            </a:p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例行性工作②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——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经常性工作的程序管理有些工作既不是天天有</a:t>
              </a:r>
              <a:r>
                <a:rPr lang="en-US" altLang="zh-CN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,</a:t>
              </a: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但却经常有，比如接待外来参观访问的客人。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420495" y="5041781"/>
            <a:ext cx="9342120" cy="648000"/>
            <a:chOff x="6070831" y="1753766"/>
            <a:chExt cx="9342120" cy="648000"/>
          </a:xfrm>
        </p:grpSpPr>
        <p:sp>
          <p:nvSpPr>
            <p:cNvPr id="19" name="矩形: 圆角 18"/>
            <p:cNvSpPr/>
            <p:nvPr/>
          </p:nvSpPr>
          <p:spPr>
            <a:xfrm>
              <a:off x="6070831" y="1753766"/>
              <a:ext cx="648000" cy="648000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2700">
              <a:noFill/>
              <a:round/>
            </a:ln>
            <a:effectLst/>
          </p:spPr>
          <p:txBody>
            <a:bodyPr vert="horz" wrap="square" lIns="0" tIns="0" rIns="0" bIns="0" numCol="1" anchor="ctr" anchorCtr="0" compatLnSpc="1"/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+mj-ea"/>
                  <a:ea typeface="+mj-ea"/>
                </a:rPr>
                <a:t>03</a:t>
              </a:r>
              <a:endParaRPr lang="zh-CN" altLang="en-US" sz="20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20" name="Shape 566"/>
            <p:cNvSpPr/>
            <p:nvPr/>
          </p:nvSpPr>
          <p:spPr>
            <a:xfrm>
              <a:off x="6847359" y="1870438"/>
              <a:ext cx="8565592" cy="490855"/>
            </a:xfrm>
            <a:prstGeom prst="rect">
              <a:avLst/>
            </a:prstGeom>
            <a:noFill/>
            <a:ln w="3175" cap="flat">
              <a:noFill/>
              <a:miter lim="400000"/>
            </a:ln>
            <a:effectLst/>
          </p:spPr>
          <p:txBody>
            <a:bodyPr wrap="square" lIns="19051" tIns="19051" rIns="19051" bIns="19051" numCol="1" anchor="t">
              <a:noAutofit/>
            </a:bodyPr>
            <a:lstStyle>
              <a:lvl1pPr algn="ctr"/>
            </a:lstStyle>
            <a:p>
              <a:pPr algn="l" defTabSz="914400" fontAlgn="auto">
                <a:lnSpc>
                  <a:spcPct val="150000"/>
                </a:lnSpc>
              </a:pPr>
              <a:r>
                <a:rPr lang="zh-CN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非例行性工作的程序管理预案</a:t>
              </a:r>
            </a:p>
          </p:txBody>
        </p:sp>
      </p:grpSp>
      <p:cxnSp>
        <p:nvCxnSpPr>
          <p:cNvPr id="22" name="直接连接符 21"/>
          <p:cNvCxnSpPr/>
          <p:nvPr/>
        </p:nvCxnSpPr>
        <p:spPr>
          <a:xfrm>
            <a:off x="1744495" y="2782766"/>
            <a:ext cx="0" cy="43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744495" y="4327065"/>
            <a:ext cx="0" cy="432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图形"/>
          <p:cNvSpPr txBox="1"/>
          <p:nvPr/>
        </p:nvSpPr>
        <p:spPr>
          <a:xfrm>
            <a:off x="1384934" y="632539"/>
            <a:ext cx="53317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程序固话的</a:t>
            </a:r>
            <a:r>
              <a:rPr lang="en-US" altLang="zh-CN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3</a:t>
            </a:r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charset="-122"/>
                <a:ea typeface="思源宋体 CN Heavy" panose="02020900000000000000" charset="-122"/>
                <a:cs typeface="字魂58号-创中黑" panose="00000500000000000000" charset="-122"/>
                <a:sym typeface="+mn-ea"/>
              </a:rPr>
              <a:t>个主要方面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SCORM_RATE_SLIDES" val="1"/>
  <p:tag name="ISPRING_ULTRA_SCORM_COURSE_ID" val="5DAF2E25-EA18-41A1-8480-6F9B328187E2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ONLINEFOLDERID" val="0"/>
  <p:tag name="ISPRINGONLINEFOLDERPATH" val="Content List"/>
  <p:tag name="ISPRINGCLOUDFOLDERID" val="0"/>
  <p:tag name="ISPRINGCLOUDFOLDERPATH" val="Repository"/>
  <p:tag name="ISPRING_ULTRA_SCORM_SLIDE_COUNT" val="1"/>
  <p:tag name="ISPRING_SCORM_RATE_QUIZZES" val="0"/>
  <p:tag name="ISPRING_SCORM_PASSING_SCORE" val="2.702703"/>
  <p:tag name="ISPRING_PRESENTATION_TITLE" val="2061廉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3_3"/>
  <p:tag name="KSO_WM_UNIT_ID" val="diagram20188036_3*n_h_h_i*1_2_3_3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48"/>
  <p:tag name="KSO_WM_UNIT_COLOR_SCHEME_PARENT_PAGE" val="0_5"/>
  <p:tag name="KSO_WM_UNIT_FILL_FORE_SCHEMECOLOR_INDEX" val="7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3_2"/>
  <p:tag name="KSO_WM_UNIT_ID" val="diagram20188036_3*n_h_h_i*1_2_3_2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31"/>
  <p:tag name="KSO_WM_UNIT_COLOR_SCHEME_PARENT_PAGE" val="0_5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4_4"/>
  <p:tag name="KSO_WM_UNIT_ID" val="diagram20188036_3*n_h_h_i*1_2_4_4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16"/>
  <p:tag name="KSO_WM_UNIT_COLOR_SCHEME_PARENT_PAGE" val="0_5"/>
  <p:tag name="KSO_WM_UNIT_FILL_FORE_SCHEMECOLOR_INDEX" val="8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h_h_a*1_2_4_1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ISCONTENTSTITLE" val="0"/>
  <p:tag name="KSO_WM_UNIT_PRESET_TEXT" val="添加标题"/>
  <p:tag name="KSO_WM_UNIT_VALUE" val="10"/>
  <p:tag name="KSO_WM_UNIT_TYPE" val="n_h_h_a"/>
  <p:tag name="KSO_WM_UNIT_INDEX" val="1_2_4_1"/>
  <p:tag name="KSO_WM_UNIT_NOCLEAR" val="0"/>
  <p:tag name="KSO_WM_UNIT_COLOR_SCHEME_SHAPE_ID" val="29"/>
  <p:tag name="KSO_WM_UNIT_COLOR_SCHEME_PARENT_PAGE" val="0_5"/>
  <p:tag name="KSO_WM_UNIT_TEXT_FILL_FORE_SCHEMECOLOR_INDEX" val="8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h_h_i*1_2_4_3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TYPE" val="n_h_h_i"/>
  <p:tag name="KSO_WM_UNIT_INDEX" val="1_2_4_3"/>
  <p:tag name="KSO_WM_UNIT_COLOR_SCHEME_SHAPE_ID" val="53"/>
  <p:tag name="KSO_WM_UNIT_COLOR_SCHEME_PARENT_PAGE" val="0_5"/>
  <p:tag name="KSO_WM_UNIT_FILL_FORE_SCHEMECOLOR_INDEX" val="14"/>
  <p:tag name="KSO_WM_UNI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1"/>
  <p:tag name="KSO_WM_UNIT_ID" val="diagram20188036_3*n_h_h_i*1_2_2_1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41"/>
  <p:tag name="KSO_WM_UNIT_COLOR_SCHEME_PARENT_PAGE" val="0_5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3"/>
  <p:tag name="KSO_WM_UNIT_ID" val="diagram20188036_3*n_h_h_i*1_2_2_3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17"/>
  <p:tag name="KSO_WM_UNIT_COLOR_SCHEME_PARENT_PAGE" val="0_5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h_h_a*1_2_2_1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ISCONTENTSTITLE" val="0"/>
  <p:tag name="KSO_WM_UNIT_PRESET_TEXT" val="添加标题"/>
  <p:tag name="KSO_WM_UNIT_VALUE" val="10"/>
  <p:tag name="KSO_WM_UNIT_TYPE" val="n_h_h_a"/>
  <p:tag name="KSO_WM_UNIT_INDEX" val="1_2_2_1"/>
  <p:tag name="KSO_WM_UNIT_NOCLEAR" val="0"/>
  <p:tag name="KSO_WM_UNIT_COLOR_SCHEME_SHAPE_ID" val="55"/>
  <p:tag name="KSO_WM_UNIT_COLOR_SCHEME_PARENT_PAGE" val="0_5"/>
  <p:tag name="KSO_WM_UNIT_TEXT_FILL_FORE_SCHEMECOLOR_INDEX" val="6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1"/>
  <p:tag name="KSO_WM_UNIT_ID" val="diagram20171553_1*n_h_i*1_2_1"/>
  <p:tag name="KSO_WM_UNIT_LAYERLEVEL" val="1_1_1"/>
  <p:tag name="KSO_WM_DIAGRAM_GROUP_CODE" val="n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2"/>
  <p:tag name="KSO_WM_UNIT_ID" val="diagram20171553_1*n_h_i*1_2_2"/>
  <p:tag name="KSO_WM_UNIT_LAYERLEVEL" val="1_1_1"/>
  <p:tag name="KSO_WM_DIAGRAM_GROUP_CODE" val="n1-1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25.83803"/>
  <p:tag name="SHADOWSIZE" val="10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1"/>
  <p:tag name="KSO_WM_UNIT_ID" val="diagram20171553_1*n_h_i*1_2_1"/>
  <p:tag name="KSO_WM_UNIT_LAYERLEVEL" val="1_1_1"/>
  <p:tag name="KSO_WM_DIAGRAM_GROUP_CODE" val="n1-1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diagram"/>
  <p:tag name="KSO_WM_TEMPLATE_INDEX" val="20171553"/>
  <p:tag name="KSO_WM_UNIT_CLEAR" val="1"/>
  <p:tag name="KSO_WM_TAG_VERSION" val="1.0"/>
  <p:tag name="KSO_WM_BEAUTIFY_FLAG" val="#wm#"/>
  <p:tag name="KSO_WM_UNIT_TYPE" val="n_h_i"/>
  <p:tag name="KSO_WM_UNIT_INDEX" val="1_2_2"/>
  <p:tag name="KSO_WM_UNIT_ID" val="diagram20171553_1*n_h_i*1_2_2"/>
  <p:tag name="KSO_WM_UNIT_LAYERLEVEL" val="1_1_1"/>
  <p:tag name="KSO_WM_DIAGRAM_GROUP_CODE" val="n1-1"/>
  <p:tag name="KSO_WM_UNIT_FILL_FORE_SCHEMECOLOR_INDEX" val="6"/>
  <p:tag name="KSO_WM_UNIT_FILL_TYPE" val="1"/>
  <p:tag name="KSO_WM_UNIT_LINE_FORE_SCHEMECOLOR_INDEX" val="14"/>
  <p:tag name="KSO_WM_UNIT_LINE_FILL_TYPE" val="2"/>
  <p:tag name="KSO_WM_UNIT_TEXT_FILL_FORE_SCHEMECOLOR_INDEX" val="14"/>
  <p:tag name="KSO_WM_UNIT_TEXT_FILL_TYPE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i*1_6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TYPE" val="n_i"/>
  <p:tag name="KSO_WM_UNIT_INDEX" val="1_6"/>
  <p:tag name="KSO_WM_UNIT_COLOR_SCHEME_SHAPE_ID" val="42"/>
  <p:tag name="KSO_WM_UNIT_COLOR_SCHEME_PARENT_PAGE" val="0_5"/>
  <p:tag name="KSO_WM_UNIT_DECOLORIZATION" val="1"/>
  <p:tag name="KSO_WM_UNIT_LINE_FORE_SCHEMECOLOR_INDEX" val="13"/>
  <p:tag name="KSO_WM_UNIT_LINE_FILL_TYPE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i*1_2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TYPE" val="n_i"/>
  <p:tag name="KSO_WM_UNIT_INDEX" val="1_2"/>
  <p:tag name="KSO_WM_UNIT_COLOR_SCHEME_SHAPE_ID" val="64"/>
  <p:tag name="KSO_WM_UNIT_COLOR_SCHEME_PARENT_PAGE" val="0_5"/>
  <p:tag name="KSO_WM_UNIT_DECOLORIZATION" val="1"/>
  <p:tag name="KSO_WM_UNIT_LINE_FORE_SCHEMECOLOR_INDEX" val="13"/>
  <p:tag name="KSO_WM_UNIT_LINE_FILL_TYPE" val="2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i*1_3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TYPE" val="n_i"/>
  <p:tag name="KSO_WM_UNIT_INDEX" val="1_3"/>
  <p:tag name="KSO_WM_UNIT_COLOR_SCHEME_SHAPE_ID" val="63"/>
  <p:tag name="KSO_WM_UNIT_COLOR_SCHEME_PARENT_PAGE" val="0_5"/>
  <p:tag name="KSO_WM_UNIT_DECOLORIZATION" val="1"/>
  <p:tag name="KSO_WM_UNIT_LINE_FORE_SCHEMECOLOR_INDEX" val="13"/>
  <p:tag name="KSO_WM_UNIT_LINE_FILL_TYPE" val="2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i*1_4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TYPE" val="n_i"/>
  <p:tag name="KSO_WM_UNIT_INDEX" val="1_4"/>
  <p:tag name="KSO_WM_UNIT_COLOR_SCHEME_SHAPE_ID" val="62"/>
  <p:tag name="KSO_WM_UNIT_COLOR_SCHEME_PARENT_PAGE" val="0_5"/>
  <p:tag name="KSO_WM_UNIT_DECOLORIZATION" val="1"/>
  <p:tag name="KSO_WM_UNIT_LINE_FORE_SCHEMECOLOR_INDEX" val="13"/>
  <p:tag name="KSO_WM_UNIT_LINE_FILL_TYPE" val="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i*1_5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TYPE" val="n_i"/>
  <p:tag name="KSO_WM_UNIT_INDEX" val="1_5"/>
  <p:tag name="KSO_WM_UNIT_COLOR_SCHEME_SHAPE_ID" val="61"/>
  <p:tag name="KSO_WM_UNIT_COLOR_SCHEME_PARENT_PAGE" val="0_5"/>
  <p:tag name="KSO_WM_UNIT_DECOLORIZATION" val="1"/>
  <p:tag name="KSO_WM_UNIT_LINE_FORE_SCHEMECOLOR_INDEX" val="13"/>
  <p:tag name="KSO_WM_UNIT_LINE_FILL_TYPE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i"/>
  <p:tag name="KSO_WM_UNIT_INDEX" val="1_1"/>
  <p:tag name="KSO_WM_UNIT_ID" val="diagram20188036_3*n_i*1_1"/>
  <p:tag name="KSO_WM_TEMPLATE_CATEGORY" val="diagram"/>
  <p:tag name="KSO_WM_TEMPLATE_INDEX" val="20188036"/>
  <p:tag name="KSO_WM_UNIT_LAYERLEVEL" val="1_1"/>
  <p:tag name="KSO_WM_TAG_VERSION" val="1.0"/>
  <p:tag name="KSO_WM_BEAUTIFY_FLAG" val="#wm#"/>
  <p:tag name="KSO_WM_UNIT_COLOR_SCHEME_SHAPE_ID" val="12"/>
  <p:tag name="KSO_WM_UNIT_COLOR_SCHEME_PARENT_PAGE" val="0_5"/>
  <p:tag name="KSO_WM_UNIT_DECOLORIZATION" val="1"/>
  <p:tag name="KSO_WM_UNIT_LINE_FORE_SCHEMECOLOR_INDEX" val="14"/>
  <p:tag name="KSO_WM_UNIT_LINE_FILL_TYPE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2_1"/>
  <p:tag name="KSO_WM_UNIT_ID" val="diagram160070_3*n_h_h_f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2_1"/>
  <p:tag name="KSO_WM_UNIT_ID" val="diagram160070_3*n_h_h_i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4"/>
  <p:tag name="KSO_WM_UNIT_TEXT_FILL_TYP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25.83803"/>
  <p:tag name="SHADOWSIZE" val="10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1_1"/>
  <p:tag name="KSO_WM_UNIT_ID" val="diagram160070_3*n_h_h_f*1_1_1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1_1"/>
  <p:tag name="KSO_WM_UNIT_ID" val="diagram160070_3*n_h_h_i*1_1_1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3_1"/>
  <p:tag name="KSO_WM_UNIT_ID" val="diagram160070_3*n_h_h_f*1_1_3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7"/>
  <p:tag name="KSO_WM_UNIT_FILL_TYPE" val="1"/>
  <p:tag name="KSO_WM_UNIT_TEXT_FILL_FORE_SCHEMECOLOR_INDEX" val="14"/>
  <p:tag name="KSO_WM_UNIT_TEXT_FILL_TYPE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3_1"/>
  <p:tag name="KSO_WM_UNIT_ID" val="diagram160070_3*n_h_h_i*1_1_3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7"/>
  <p:tag name="KSO_WM_UNIT_LINE_FILL_TYPE" val="2"/>
  <p:tag name="KSO_WM_UNIT_TEXT_FILL_FORE_SCHEMECOLOR_INDEX" val="14"/>
  <p:tag name="KSO_WM_UNIT_TEXT_FILL_TYPE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25.83803"/>
  <p:tag name="SHADOWSIZE" val="10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2_1"/>
  <p:tag name="KSO_WM_UNIT_ID" val="diagram160070_3*n_h_h_f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2_1"/>
  <p:tag name="KSO_WM_UNIT_ID" val="diagram160070_3*n_h_h_i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4"/>
  <p:tag name="KSO_WM_UNIT_TEXT_FILL_TYPE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2_1"/>
  <p:tag name="KSO_WM_UNIT_ID" val="diagram160070_3*n_h_h_f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2_1"/>
  <p:tag name="KSO_WM_UNIT_ID" val="diagram160070_3*n_h_h_i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4"/>
  <p:tag name="KSO_WM_UNIT_TEXT_FILL_TYPE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NOCLEAR" val="0"/>
  <p:tag name="KSO_WM_UNIT_VALUE" val="24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f"/>
  <p:tag name="KSO_WM_UNIT_INDEX" val="1_1_2_1"/>
  <p:tag name="KSO_WM_UNIT_ID" val="diagram160070_3*n_h_h_f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PRESET_TEXT" val="单击此处添加文本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DJUSTMENTS" val="25.83803"/>
  <p:tag name="SHADOWSIZE" val="10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1_2_1"/>
  <p:tag name="KSO_WM_UNIT_ID" val="diagram160070_3*n_h_h_i*1_1_2_1"/>
  <p:tag name="KSO_WM_TEMPLATE_CATEGORY" val="diagram"/>
  <p:tag name="KSO_WM_TEMPLATE_INDEX" val="160070"/>
  <p:tag name="KSO_WM_UNIT_LAYERLEVEL" val="1_1_1_1"/>
  <p:tag name="KSO_WM_TAG_VERSION" val="1.0"/>
  <p:tag name="KSO_WM_BEAUTIFY_FLAG" val="#wm#"/>
  <p:tag name="KSO_WM_UNIT_LINE_FORE_SCHEMECOLOR_INDEX" val="6"/>
  <p:tag name="KSO_WM_UNIT_LINE_FILL_TYPE" val="2"/>
  <p:tag name="KSO_WM_UNIT_TEXT_FILL_FORE_SCHEMECOLOR_INDEX" val="14"/>
  <p:tag name="KSO_WM_UNIT_TEXT_FILL_TYP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1"/>
  <p:tag name="KSO_WM_UNIT_ID" val="diagram20188036_3*n_h_i*1_1_1"/>
  <p:tag name="KSO_WM_TEMPLATE_CATEGORY" val="diagram"/>
  <p:tag name="KSO_WM_TEMPLATE_INDEX" val="20188036"/>
  <p:tag name="KSO_WM_UNIT_LAYERLEVEL" val="1_1_1"/>
  <p:tag name="KSO_WM_TAG_VERSION" val="1.0"/>
  <p:tag name="KSO_WM_BEAUTIFY_FLAG" val="#wm#"/>
  <p:tag name="KSO_WM_UNIT_COLOR_SCHEME_SHAPE_ID" val="5"/>
  <p:tag name="KSO_WM_UNIT_COLOR_SCHEME_PARENT_PAGE" val="0_5"/>
  <p:tag name="KSO_WM_UNIT_FILL_FORE_SCHEMECOLOR_INDEX" val="14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2"/>
  <p:tag name="KSO_WM_UNIT_ID" val="diagram20188036_3*n_h_h_i*1_2_1_2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18"/>
  <p:tag name="KSO_WM_UNIT_COLOR_SCHEME_PARENT_PAGE" val="0_5"/>
  <p:tag name="KSO_WM_UNIT_FILL_FORE_SCHEMECOLOR_INDEX" val="5"/>
  <p:tag name="KSO_WM_UNIT_FILL_TYPE" val="1"/>
  <p:tag name="KSO_WM_UNIT_LINE_FORE_SCHEMECOLOR_INDEX" val="14"/>
  <p:tag name="KSO_WM_UNIT_LINE_FILL_TYPE" val="2"/>
  <p:tag name="KSO_WM_UNIT_TEXT_FILL_FORE_SCHEMECOLOR_INDEX" val="2"/>
  <p:tag name="KSO_WM_UNIT_TEXT_FILL_TYPE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3"/>
  <p:tag name="KSO_WM_UNIT_ID" val="diagram20188036_3*n_h_h_i*1_2_1_3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COLOR_SCHEME_SHAPE_ID" val="19"/>
  <p:tag name="KSO_WM_UNIT_COLOR_SCHEME_PARENT_PAGE" val="0_5"/>
  <p:tag name="KSO_WM_UNIT_FILL_FORE_SCHEMECOLOR_INDEX" val="14"/>
  <p:tag name="KSO_WM_UNIT_FILL_TYPE" val="1"/>
  <p:tag name="KSO_WM_UNIT_TEXT_FILL_FORE_SCHEMECOLOR_INDEX" val="13"/>
  <p:tag name="KSO_WM_UNIT_TEXT_FILL_TYPE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h_h_a*1_2_1_1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ISCONTENTSTITLE" val="0"/>
  <p:tag name="KSO_WM_UNIT_PRESET_TEXT" val="添加标题"/>
  <p:tag name="KSO_WM_UNIT_VALUE" val="10"/>
  <p:tag name="KSO_WM_UNIT_TYPE" val="n_h_h_a"/>
  <p:tag name="KSO_WM_UNIT_INDEX" val="1_2_1_1"/>
  <p:tag name="KSO_WM_UNIT_NOCLEAR" val="0"/>
  <p:tag name="KSO_WM_UNIT_COLOR_SCHEME_SHAPE_ID" val="7"/>
  <p:tag name="KSO_WM_UNIT_COLOR_SCHEME_PARENT_PAGE" val="0_5"/>
  <p:tag name="KSO_WM_UNIT_TEXT_FILL_FORE_SCHEMECOLOR_INDEX" val="5"/>
  <p:tag name="KSO_WM_UNIT_TEXT_FILL_TYPE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188036_3*n_h_h_a*1_2_3_1"/>
  <p:tag name="KSO_WM_TEMPLATE_CATEGORY" val="diagram"/>
  <p:tag name="KSO_WM_TEMPLATE_INDEX" val="20188036"/>
  <p:tag name="KSO_WM_UNIT_LAYERLEVEL" val="1_1_1_1"/>
  <p:tag name="KSO_WM_TAG_VERSION" val="1.0"/>
  <p:tag name="KSO_WM_BEAUTIFY_FLAG" val="#wm#"/>
  <p:tag name="KSO_WM_UNIT_ISCONTENTSTITLE" val="0"/>
  <p:tag name="KSO_WM_UNIT_PRESET_TEXT" val="添加标题"/>
  <p:tag name="KSO_WM_UNIT_VALUE" val="10"/>
  <p:tag name="KSO_WM_UNIT_TYPE" val="n_h_h_a"/>
  <p:tag name="KSO_WM_UNIT_INDEX" val="1_2_3_1"/>
  <p:tag name="KSO_WM_UNIT_NOCLEAR" val="0"/>
  <p:tag name="KSO_WM_UNIT_COLOR_SCHEME_SHAPE_ID" val="45"/>
  <p:tag name="KSO_WM_UNIT_COLOR_SCHEME_PARENT_PAGE" val="0_5"/>
  <p:tag name="KSO_WM_UNIT_TEXT_FILL_FORE_SCHEMECOLOR_INDEX" val="7"/>
  <p:tag name="KSO_WM_UNIT_TEXT_FILL_TYPE" val="1"/>
</p:tagLst>
</file>

<file path=ppt/theme/theme1.xml><?xml version="1.0" encoding="utf-8"?>
<a:theme xmlns:a="http://schemas.openxmlformats.org/drawingml/2006/main" name="梨子">
  <a:themeElements>
    <a:clrScheme name="自定义 13">
      <a:dk1>
        <a:srgbClr val="000000"/>
      </a:dk1>
      <a:lt1>
        <a:srgbClr val="FFFFFF"/>
      </a:lt1>
      <a:dk2>
        <a:srgbClr val="2D3847"/>
      </a:dk2>
      <a:lt2>
        <a:srgbClr val="FFFFFF"/>
      </a:lt2>
      <a:accent1>
        <a:srgbClr val="88221D"/>
      </a:accent1>
      <a:accent2>
        <a:srgbClr val="173E5D"/>
      </a:accent2>
      <a:accent3>
        <a:srgbClr val="88221D"/>
      </a:accent3>
      <a:accent4>
        <a:srgbClr val="173E5D"/>
      </a:accent4>
      <a:accent5>
        <a:srgbClr val="173E5D"/>
      </a:accent5>
      <a:accent6>
        <a:srgbClr val="88221D"/>
      </a:accent6>
      <a:hlink>
        <a:srgbClr val="FEFFFE"/>
      </a:hlink>
      <a:folHlink>
        <a:srgbClr val="CFCCD0"/>
      </a:folHlink>
    </a:clrScheme>
    <a:fontScheme name="自定义 1">
      <a:majorFont>
        <a:latin typeface="思源黑体 CN Medium"/>
        <a:ea typeface="思源宋体 CN Heavy"/>
        <a:cs typeface=""/>
      </a:majorFont>
      <a:minorFont>
        <a:latin typeface="思源黑体 CN Medium"/>
        <a:ea typeface="思源黑体 CN Medium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3175</Words>
  <Application>Microsoft Office PowerPoint</Application>
  <PresentationFormat>宽屏</PresentationFormat>
  <Paragraphs>477</Paragraphs>
  <Slides>45</Slides>
  <Notes>45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59" baseType="lpstr">
      <vt:lpstr>等线</vt:lpstr>
      <vt:lpstr>思源黑体 CN Bold</vt:lpstr>
      <vt:lpstr>思源黑体 CN Medium</vt:lpstr>
      <vt:lpstr>思源黑体 CN Regular</vt:lpstr>
      <vt:lpstr>思源宋体 CN Heavy</vt:lpstr>
      <vt:lpstr>思源宋体 CN Medium</vt:lpstr>
      <vt:lpstr>微软雅黑</vt:lpstr>
      <vt:lpstr>字魂58号-创中黑</vt:lpstr>
      <vt:lpstr>Arial</vt:lpstr>
      <vt:lpstr>Calibri</vt:lpstr>
      <vt:lpstr>Century Gothic</vt:lpstr>
      <vt:lpstr>Times New Roman</vt:lpstr>
      <vt:lpstr>Wingdings</vt:lpstr>
      <vt:lpstr>梨子</vt:lpstr>
      <vt:lpstr>PowerPoint 演示文稿</vt:lpstr>
      <vt:lpstr>知识星球 行业与管理资源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知识星球 行业与管理资源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14016</cp:lastModifiedBy>
  <cp:revision>824</cp:revision>
  <dcterms:created xsi:type="dcterms:W3CDTF">2023-08-14T06:16:11Z</dcterms:created>
  <dcterms:modified xsi:type="dcterms:W3CDTF">2023-08-19T07:22:40Z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CC0BA30423A266D6ABC6D964DB788102_42</vt:lpwstr>
  </property>
  <property fmtid="{D5CDD505-2E9C-101B-9397-08002B2CF9AE}" pid="3" name="KSOProductBuildVer">
    <vt:lpwstr>2052-5.5.1.7991</vt:lpwstr>
  </property>
</Properties>
</file>

<file path=docProps/thumbnail.jpeg>
</file>